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28" roundtripDataSignature="AMtx7mjuNA+FZZfQmOo9te9l9Zd5iyiXu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customschemas.google.com/relationships/presentationmetadata" Target="meta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38863b216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338863b216f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38863b216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338863b216f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38863b216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338863b216f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38863b216f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338863b216f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38863b216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338863b216f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38863b216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338863b216f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38863b216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338863b216f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38863b216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338863b216f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38863b216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338863b216f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38863b216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338863b216f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2"/>
        </a:solidFill>
      </p:bgPr>
    </p:bg>
    <p:spTree>
      <p:nvGrpSpPr>
        <p:cNvPr id="22" name="Shape 22"/>
        <p:cNvGrpSpPr/>
        <p:nvPr/>
      </p:nvGrpSpPr>
      <p:grpSpPr>
        <a:xfrm>
          <a:off x="0" y="0"/>
          <a:ext cx="0" cy="0"/>
          <a:chOff x="0" y="0"/>
          <a:chExt cx="0" cy="0"/>
        </a:xfrm>
      </p:grpSpPr>
      <p:grpSp>
        <p:nvGrpSpPr>
          <p:cNvPr id="23" name="Google Shape;23;p21"/>
          <p:cNvGrpSpPr/>
          <p:nvPr/>
        </p:nvGrpSpPr>
        <p:grpSpPr>
          <a:xfrm>
            <a:off x="-78" y="-6350"/>
            <a:ext cx="9144178" cy="5149935"/>
            <a:chOff x="-104" y="-8467"/>
            <a:chExt cx="12192237" cy="6866580"/>
          </a:xfrm>
        </p:grpSpPr>
        <p:cxnSp>
          <p:nvCxnSpPr>
            <p:cNvPr id="24" name="Google Shape;24;p21"/>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25" name="Google Shape;25;p21"/>
            <p:cNvCxnSpPr/>
            <p:nvPr/>
          </p:nvCxnSpPr>
          <p:spPr>
            <a:xfrm flipH="1">
              <a:off x="7425125" y="3681413"/>
              <a:ext cx="4763700" cy="3176700"/>
            </a:xfrm>
            <a:prstGeom prst="straightConnector1">
              <a:avLst/>
            </a:prstGeom>
            <a:noFill/>
            <a:ln cap="flat" cmpd="sng" w="9525">
              <a:solidFill>
                <a:srgbClr val="D8D8D8"/>
              </a:solidFill>
              <a:prstDash val="solid"/>
              <a:round/>
              <a:headEnd len="sm" w="sm" type="none"/>
              <a:tailEnd len="sm" w="sm" type="none"/>
            </a:ln>
          </p:spPr>
        </p:cxnSp>
        <p:sp>
          <p:nvSpPr>
            <p:cNvPr id="26" name="Google Shape;26;p21"/>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8627"/>
              </a:schemeClr>
            </a:solidFill>
            <a:ln>
              <a:noFill/>
            </a:ln>
          </p:spPr>
        </p:sp>
        <p:sp>
          <p:nvSpPr>
            <p:cNvPr id="27" name="Google Shape;27;p21"/>
            <p:cNvSpPr/>
            <p:nvPr/>
          </p:nvSpPr>
          <p:spPr>
            <a:xfrm>
              <a:off x="9603442" y="-8467"/>
              <a:ext cx="258617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21"/>
            <p:cNvSpPr/>
            <p:nvPr/>
          </p:nvSpPr>
          <p:spPr>
            <a:xfrm>
              <a:off x="8932333" y="3048000"/>
              <a:ext cx="3259800" cy="3810000"/>
            </a:xfrm>
            <a:prstGeom prst="triangle">
              <a:avLst>
                <a:gd fmla="val 100000" name="adj"/>
              </a:avLst>
            </a:prstGeom>
            <a:solidFill>
              <a:schemeClr val="accent2">
                <a:alpha val="70588"/>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1"/>
            <p:cNvSpPr/>
            <p:nvPr/>
          </p:nvSpPr>
          <p:spPr>
            <a:xfrm>
              <a:off x="9334500" y="-8467"/>
              <a:ext cx="2850868"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8627"/>
              </a:srgbClr>
            </a:solidFill>
            <a:ln>
              <a:noFill/>
            </a:ln>
          </p:spPr>
        </p:sp>
        <p:sp>
          <p:nvSpPr>
            <p:cNvPr id="30" name="Google Shape;30;p21"/>
            <p:cNvSpPr/>
            <p:nvPr/>
          </p:nvSpPr>
          <p:spPr>
            <a:xfrm>
              <a:off x="10898730" y="-8467"/>
              <a:ext cx="1290094" cy="6858000"/>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8627"/>
              </a:srgbClr>
            </a:solidFill>
            <a:ln>
              <a:noFill/>
            </a:ln>
          </p:spPr>
        </p:sp>
        <p:sp>
          <p:nvSpPr>
            <p:cNvPr id="31" name="Google Shape;31;p21"/>
            <p:cNvSpPr/>
            <p:nvPr/>
          </p:nvSpPr>
          <p:spPr>
            <a:xfrm>
              <a:off x="10938999" y="-8467"/>
              <a:ext cx="1249825" cy="6858000"/>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3529"/>
              </a:schemeClr>
            </a:solidFill>
            <a:ln>
              <a:noFill/>
            </a:ln>
          </p:spPr>
        </p:sp>
        <p:sp>
          <p:nvSpPr>
            <p:cNvPr id="32" name="Google Shape;32;p21"/>
            <p:cNvSpPr/>
            <p:nvPr/>
          </p:nvSpPr>
          <p:spPr>
            <a:xfrm>
              <a:off x="10371666" y="3589867"/>
              <a:ext cx="1817100" cy="3268200"/>
            </a:xfrm>
            <a:prstGeom prst="triangle">
              <a:avLst>
                <a:gd fmla="val 100000" name="adj"/>
              </a:avLst>
            </a:prstGeom>
            <a:solidFill>
              <a:schemeClr val="accent1">
                <a:alpha val="8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1"/>
            <p:cNvSpPr/>
            <p:nvPr/>
          </p:nvSpPr>
          <p:spPr>
            <a:xfrm rot="10800000">
              <a:off x="-104" y="54"/>
              <a:ext cx="842700" cy="5666100"/>
            </a:xfrm>
            <a:prstGeom prst="triangle">
              <a:avLst>
                <a:gd fmla="val 100000" name="adj"/>
              </a:avLst>
            </a:prstGeom>
            <a:solidFill>
              <a:schemeClr val="accent1">
                <a:alpha val="83529"/>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p21"/>
          <p:cNvSpPr txBox="1"/>
          <p:nvPr>
            <p:ph type="ctrTitle"/>
          </p:nvPr>
        </p:nvSpPr>
        <p:spPr>
          <a:xfrm>
            <a:off x="1130300" y="1803401"/>
            <a:ext cx="5825100" cy="1234800"/>
          </a:xfrm>
          <a:prstGeom prst="rect">
            <a:avLst/>
          </a:prstGeom>
          <a:noFill/>
          <a:ln>
            <a:noFill/>
          </a:ln>
        </p:spPr>
        <p:txBody>
          <a:bodyPr anchorCtr="0" anchor="b" bIns="34275" lIns="68575" spcFirstLastPara="1" rIns="68575" wrap="square" tIns="34275">
            <a:noAutofit/>
          </a:bodyPr>
          <a:lstStyle>
            <a:lvl1pPr lvl="0" algn="r">
              <a:lnSpc>
                <a:spcPct val="100000"/>
              </a:lnSpc>
              <a:spcBef>
                <a:spcPts val="0"/>
              </a:spcBef>
              <a:spcAft>
                <a:spcPts val="0"/>
              </a:spcAft>
              <a:buClr>
                <a:schemeClr val="accent1"/>
              </a:buClr>
              <a:buSzPts val="4100"/>
              <a:buFont typeface="Trebuchet MS"/>
              <a:buNone/>
              <a:defRPr sz="4100">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 name="Google Shape;35;p21"/>
          <p:cNvSpPr txBox="1"/>
          <p:nvPr>
            <p:ph idx="1" type="subTitle"/>
          </p:nvPr>
        </p:nvSpPr>
        <p:spPr>
          <a:xfrm>
            <a:off x="1130300" y="3038125"/>
            <a:ext cx="5825100" cy="822600"/>
          </a:xfrm>
          <a:prstGeom prst="rect">
            <a:avLst/>
          </a:prstGeom>
          <a:noFill/>
          <a:ln>
            <a:noFill/>
          </a:ln>
        </p:spPr>
        <p:txBody>
          <a:bodyPr anchorCtr="0" anchor="t" bIns="34275" lIns="68575" spcFirstLastPara="1" rIns="68575" wrap="square" tIns="34275">
            <a:normAutofit/>
          </a:bodyPr>
          <a:lstStyle>
            <a:lvl1pPr lvl="0" algn="r">
              <a:lnSpc>
                <a:spcPct val="100000"/>
              </a:lnSpc>
              <a:spcBef>
                <a:spcPts val="800"/>
              </a:spcBef>
              <a:spcAft>
                <a:spcPts val="0"/>
              </a:spcAft>
              <a:buSzPts val="1100"/>
              <a:buNone/>
              <a:defRPr>
                <a:solidFill>
                  <a:srgbClr val="7F7F7F"/>
                </a:solidFill>
              </a:defRPr>
            </a:lvl1pPr>
            <a:lvl2pPr lvl="1" algn="ctr">
              <a:lnSpc>
                <a:spcPct val="100000"/>
              </a:lnSpc>
              <a:spcBef>
                <a:spcPts val="800"/>
              </a:spcBef>
              <a:spcAft>
                <a:spcPts val="0"/>
              </a:spcAft>
              <a:buSzPts val="1000"/>
              <a:buNone/>
              <a:defRPr>
                <a:solidFill>
                  <a:srgbClr val="888888"/>
                </a:solidFill>
              </a:defRPr>
            </a:lvl2pPr>
            <a:lvl3pPr lvl="2" algn="ctr">
              <a:lnSpc>
                <a:spcPct val="100000"/>
              </a:lnSpc>
              <a:spcBef>
                <a:spcPts val="800"/>
              </a:spcBef>
              <a:spcAft>
                <a:spcPts val="0"/>
              </a:spcAft>
              <a:buSzPts val="800"/>
              <a:buNone/>
              <a:defRPr>
                <a:solidFill>
                  <a:srgbClr val="888888"/>
                </a:solidFill>
              </a:defRPr>
            </a:lvl3pPr>
            <a:lvl4pPr lvl="3" algn="ctr">
              <a:lnSpc>
                <a:spcPct val="100000"/>
              </a:lnSpc>
              <a:spcBef>
                <a:spcPts val="800"/>
              </a:spcBef>
              <a:spcAft>
                <a:spcPts val="0"/>
              </a:spcAft>
              <a:buSzPts val="700"/>
              <a:buNone/>
              <a:defRPr>
                <a:solidFill>
                  <a:srgbClr val="888888"/>
                </a:solidFill>
              </a:defRPr>
            </a:lvl4pPr>
            <a:lvl5pPr lvl="4" algn="ctr">
              <a:lnSpc>
                <a:spcPct val="100000"/>
              </a:lnSpc>
              <a:spcBef>
                <a:spcPts val="800"/>
              </a:spcBef>
              <a:spcAft>
                <a:spcPts val="0"/>
              </a:spcAft>
              <a:buSzPts val="700"/>
              <a:buNone/>
              <a:defRPr>
                <a:solidFill>
                  <a:srgbClr val="888888"/>
                </a:solidFill>
              </a:defRPr>
            </a:lvl5pPr>
            <a:lvl6pPr lvl="5" algn="ctr">
              <a:lnSpc>
                <a:spcPct val="100000"/>
              </a:lnSpc>
              <a:spcBef>
                <a:spcPts val="800"/>
              </a:spcBef>
              <a:spcAft>
                <a:spcPts val="0"/>
              </a:spcAft>
              <a:buSzPts val="700"/>
              <a:buNone/>
              <a:defRPr>
                <a:solidFill>
                  <a:srgbClr val="888888"/>
                </a:solidFill>
              </a:defRPr>
            </a:lvl6pPr>
            <a:lvl7pPr lvl="6" algn="ctr">
              <a:lnSpc>
                <a:spcPct val="100000"/>
              </a:lnSpc>
              <a:spcBef>
                <a:spcPts val="800"/>
              </a:spcBef>
              <a:spcAft>
                <a:spcPts val="0"/>
              </a:spcAft>
              <a:buSzPts val="700"/>
              <a:buNone/>
              <a:defRPr>
                <a:solidFill>
                  <a:srgbClr val="888888"/>
                </a:solidFill>
              </a:defRPr>
            </a:lvl7pPr>
            <a:lvl8pPr lvl="7" algn="ctr">
              <a:lnSpc>
                <a:spcPct val="100000"/>
              </a:lnSpc>
              <a:spcBef>
                <a:spcPts val="800"/>
              </a:spcBef>
              <a:spcAft>
                <a:spcPts val="0"/>
              </a:spcAft>
              <a:buSzPts val="700"/>
              <a:buNone/>
              <a:defRPr>
                <a:solidFill>
                  <a:srgbClr val="888888"/>
                </a:solidFill>
              </a:defRPr>
            </a:lvl8pPr>
            <a:lvl9pPr lvl="8" algn="ctr">
              <a:lnSpc>
                <a:spcPct val="100000"/>
              </a:lnSpc>
              <a:spcBef>
                <a:spcPts val="800"/>
              </a:spcBef>
              <a:spcAft>
                <a:spcPts val="0"/>
              </a:spcAft>
              <a:buSzPts val="700"/>
              <a:buNone/>
              <a:defRPr>
                <a:solidFill>
                  <a:srgbClr val="888888"/>
                </a:solidFill>
              </a:defRPr>
            </a:lvl9pPr>
          </a:lstStyle>
          <a:p/>
        </p:txBody>
      </p:sp>
      <p:sp>
        <p:nvSpPr>
          <p:cNvPr id="36" name="Google Shape;36;p21"/>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 name="Google Shape;37;p21"/>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 name="Google Shape;38;p21"/>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0" name="Shape 90"/>
        <p:cNvGrpSpPr/>
        <p:nvPr/>
      </p:nvGrpSpPr>
      <p:grpSpPr>
        <a:xfrm>
          <a:off x="0" y="0"/>
          <a:ext cx="0" cy="0"/>
          <a:chOff x="0" y="0"/>
          <a:chExt cx="0" cy="0"/>
        </a:xfrm>
      </p:grpSpPr>
      <p:sp>
        <p:nvSpPr>
          <p:cNvPr id="91" name="Google Shape;91;p30"/>
          <p:cNvSpPr txBox="1"/>
          <p:nvPr>
            <p:ph type="title"/>
          </p:nvPr>
        </p:nvSpPr>
        <p:spPr>
          <a:xfrm>
            <a:off x="508001" y="457200"/>
            <a:ext cx="6447600" cy="2552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2" name="Google Shape;92;p30"/>
          <p:cNvSpPr txBox="1"/>
          <p:nvPr>
            <p:ph idx="1" type="body"/>
          </p:nvPr>
        </p:nvSpPr>
        <p:spPr>
          <a:xfrm>
            <a:off x="508001" y="3352800"/>
            <a:ext cx="6447600" cy="1178100"/>
          </a:xfrm>
          <a:prstGeom prst="rect">
            <a:avLst/>
          </a:prstGeom>
          <a:noFill/>
          <a:ln>
            <a:noFill/>
          </a:ln>
        </p:spPr>
        <p:txBody>
          <a:bodyPr anchorCtr="0" anchor="ctr" bIns="34275" lIns="68575" spcFirstLastPara="1" rIns="68575" wrap="square" tIns="34275">
            <a:normAutofit/>
          </a:bodyPr>
          <a:lstStyle>
            <a:lvl1pPr indent="-228600" lvl="0" marL="457200" algn="l">
              <a:lnSpc>
                <a:spcPct val="100000"/>
              </a:lnSpc>
              <a:spcBef>
                <a:spcPts val="800"/>
              </a:spcBef>
              <a:spcAft>
                <a:spcPts val="0"/>
              </a:spcAft>
              <a:buSzPts val="1100"/>
              <a:buNone/>
              <a:defRPr sz="1400">
                <a:solidFill>
                  <a:srgbClr val="3F3F3F"/>
                </a:solidFill>
              </a:defRPr>
            </a:lvl1pPr>
            <a:lvl2pPr indent="-228600" lvl="1" marL="914400" algn="l">
              <a:lnSpc>
                <a:spcPct val="100000"/>
              </a:lnSpc>
              <a:spcBef>
                <a:spcPts val="800"/>
              </a:spcBef>
              <a:spcAft>
                <a:spcPts val="0"/>
              </a:spcAft>
              <a:buSzPts val="1100"/>
              <a:buNone/>
              <a:defRPr sz="1400">
                <a:solidFill>
                  <a:srgbClr val="888888"/>
                </a:solidFill>
              </a:defRPr>
            </a:lvl2pPr>
            <a:lvl3pPr indent="-228600" lvl="2" marL="1371600" algn="l">
              <a:lnSpc>
                <a:spcPct val="100000"/>
              </a:lnSpc>
              <a:spcBef>
                <a:spcPts val="800"/>
              </a:spcBef>
              <a:spcAft>
                <a:spcPts val="0"/>
              </a:spcAft>
              <a:buSzPts val="1000"/>
              <a:buNone/>
              <a:defRPr sz="1200">
                <a:solidFill>
                  <a:srgbClr val="888888"/>
                </a:solidFill>
              </a:defRPr>
            </a:lvl3pPr>
            <a:lvl4pPr indent="-228600" lvl="3" marL="1828800" algn="l">
              <a:lnSpc>
                <a:spcPct val="100000"/>
              </a:lnSpc>
              <a:spcBef>
                <a:spcPts val="800"/>
              </a:spcBef>
              <a:spcAft>
                <a:spcPts val="0"/>
              </a:spcAft>
              <a:buSzPts val="800"/>
              <a:buNone/>
              <a:defRPr sz="1100">
                <a:solidFill>
                  <a:srgbClr val="888888"/>
                </a:solidFill>
              </a:defRPr>
            </a:lvl4pPr>
            <a:lvl5pPr indent="-228600" lvl="4" marL="2286000" algn="l">
              <a:lnSpc>
                <a:spcPct val="100000"/>
              </a:lnSpc>
              <a:spcBef>
                <a:spcPts val="800"/>
              </a:spcBef>
              <a:spcAft>
                <a:spcPts val="0"/>
              </a:spcAft>
              <a:buSzPts val="800"/>
              <a:buNone/>
              <a:defRPr sz="1100">
                <a:solidFill>
                  <a:srgbClr val="888888"/>
                </a:solidFill>
              </a:defRPr>
            </a:lvl5pPr>
            <a:lvl6pPr indent="-228600" lvl="5" marL="2743200" algn="l">
              <a:lnSpc>
                <a:spcPct val="100000"/>
              </a:lnSpc>
              <a:spcBef>
                <a:spcPts val="800"/>
              </a:spcBef>
              <a:spcAft>
                <a:spcPts val="0"/>
              </a:spcAft>
              <a:buSzPts val="800"/>
              <a:buNone/>
              <a:defRPr sz="1100">
                <a:solidFill>
                  <a:srgbClr val="888888"/>
                </a:solidFill>
              </a:defRPr>
            </a:lvl6pPr>
            <a:lvl7pPr indent="-228600" lvl="6" marL="3200400" algn="l">
              <a:lnSpc>
                <a:spcPct val="100000"/>
              </a:lnSpc>
              <a:spcBef>
                <a:spcPts val="800"/>
              </a:spcBef>
              <a:spcAft>
                <a:spcPts val="0"/>
              </a:spcAft>
              <a:buSzPts val="800"/>
              <a:buNone/>
              <a:defRPr sz="1100">
                <a:solidFill>
                  <a:srgbClr val="888888"/>
                </a:solidFill>
              </a:defRPr>
            </a:lvl7pPr>
            <a:lvl8pPr indent="-228600" lvl="7" marL="3657600" algn="l">
              <a:lnSpc>
                <a:spcPct val="100000"/>
              </a:lnSpc>
              <a:spcBef>
                <a:spcPts val="800"/>
              </a:spcBef>
              <a:spcAft>
                <a:spcPts val="0"/>
              </a:spcAft>
              <a:buSzPts val="800"/>
              <a:buNone/>
              <a:defRPr sz="1100">
                <a:solidFill>
                  <a:srgbClr val="888888"/>
                </a:solidFill>
              </a:defRPr>
            </a:lvl8pPr>
            <a:lvl9pPr indent="-228600" lvl="8" marL="4114800" algn="l">
              <a:lnSpc>
                <a:spcPct val="100000"/>
              </a:lnSpc>
              <a:spcBef>
                <a:spcPts val="800"/>
              </a:spcBef>
              <a:spcAft>
                <a:spcPts val="0"/>
              </a:spcAft>
              <a:buSzPts val="800"/>
              <a:buNone/>
              <a:defRPr sz="1100">
                <a:solidFill>
                  <a:srgbClr val="888888"/>
                </a:solidFill>
              </a:defRPr>
            </a:lvl9pPr>
          </a:lstStyle>
          <a:p/>
        </p:txBody>
      </p:sp>
      <p:sp>
        <p:nvSpPr>
          <p:cNvPr id="93" name="Google Shape;93;p30"/>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4" name="Google Shape;94;p30"/>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5" name="Google Shape;95;p30"/>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6" name="Shape 96"/>
        <p:cNvGrpSpPr/>
        <p:nvPr/>
      </p:nvGrpSpPr>
      <p:grpSpPr>
        <a:xfrm>
          <a:off x="0" y="0"/>
          <a:ext cx="0" cy="0"/>
          <a:chOff x="0" y="0"/>
          <a:chExt cx="0" cy="0"/>
        </a:xfrm>
      </p:grpSpPr>
      <p:sp>
        <p:nvSpPr>
          <p:cNvPr id="97" name="Google Shape;97;p31"/>
          <p:cNvSpPr txBox="1"/>
          <p:nvPr>
            <p:ph type="title"/>
          </p:nvPr>
        </p:nvSpPr>
        <p:spPr>
          <a:xfrm>
            <a:off x="698501" y="457200"/>
            <a:ext cx="6070500" cy="22671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8" name="Google Shape;98;p31"/>
          <p:cNvSpPr txBox="1"/>
          <p:nvPr>
            <p:ph idx="1" type="body"/>
          </p:nvPr>
        </p:nvSpPr>
        <p:spPr>
          <a:xfrm>
            <a:off x="1024604" y="2724150"/>
            <a:ext cx="5418300" cy="28590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800"/>
              </a:spcBef>
              <a:spcAft>
                <a:spcPts val="0"/>
              </a:spcAft>
              <a:buSzPts val="1000"/>
              <a:buFont typeface="Trebuchet MS"/>
              <a:buNone/>
              <a:defRPr sz="1200">
                <a:solidFill>
                  <a:srgbClr val="7F7F7F"/>
                </a:solidFill>
              </a:defRPr>
            </a:lvl1pPr>
            <a:lvl2pPr indent="-228600" lvl="1" marL="914400" algn="l">
              <a:lnSpc>
                <a:spcPct val="100000"/>
              </a:lnSpc>
              <a:spcBef>
                <a:spcPts val="800"/>
              </a:spcBef>
              <a:spcAft>
                <a:spcPts val="0"/>
              </a:spcAft>
              <a:buSzPts val="1000"/>
              <a:buFont typeface="Trebuchet MS"/>
              <a:buNone/>
              <a:defRPr/>
            </a:lvl2pPr>
            <a:lvl3pPr indent="-228600" lvl="2" marL="1371600" algn="l">
              <a:lnSpc>
                <a:spcPct val="100000"/>
              </a:lnSpc>
              <a:spcBef>
                <a:spcPts val="800"/>
              </a:spcBef>
              <a:spcAft>
                <a:spcPts val="0"/>
              </a:spcAft>
              <a:buSzPts val="800"/>
              <a:buFont typeface="Trebuchet MS"/>
              <a:buNone/>
              <a:defRPr/>
            </a:lvl3pPr>
            <a:lvl4pPr indent="-228600" lvl="3" marL="1828800" algn="l">
              <a:lnSpc>
                <a:spcPct val="100000"/>
              </a:lnSpc>
              <a:spcBef>
                <a:spcPts val="800"/>
              </a:spcBef>
              <a:spcAft>
                <a:spcPts val="0"/>
              </a:spcAft>
              <a:buSzPts val="700"/>
              <a:buFont typeface="Trebuchet MS"/>
              <a:buNone/>
              <a:defRPr/>
            </a:lvl4pPr>
            <a:lvl5pPr indent="-228600" lvl="4" marL="2286000" algn="l">
              <a:lnSpc>
                <a:spcPct val="100000"/>
              </a:lnSpc>
              <a:spcBef>
                <a:spcPts val="800"/>
              </a:spcBef>
              <a:spcAft>
                <a:spcPts val="0"/>
              </a:spcAft>
              <a:buSzPts val="700"/>
              <a:buFont typeface="Trebuchet MS"/>
              <a:buNone/>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99" name="Google Shape;99;p31"/>
          <p:cNvSpPr txBox="1"/>
          <p:nvPr>
            <p:ph idx="2" type="body"/>
          </p:nvPr>
        </p:nvSpPr>
        <p:spPr>
          <a:xfrm>
            <a:off x="508001" y="3352800"/>
            <a:ext cx="6447600" cy="1178100"/>
          </a:xfrm>
          <a:prstGeom prst="rect">
            <a:avLst/>
          </a:prstGeom>
          <a:noFill/>
          <a:ln>
            <a:noFill/>
          </a:ln>
        </p:spPr>
        <p:txBody>
          <a:bodyPr anchorCtr="0" anchor="ctr" bIns="34275" lIns="68575" spcFirstLastPara="1" rIns="68575" wrap="square" tIns="34275">
            <a:normAutofit/>
          </a:bodyPr>
          <a:lstStyle>
            <a:lvl1pPr indent="-228600" lvl="0" marL="457200" algn="l">
              <a:lnSpc>
                <a:spcPct val="100000"/>
              </a:lnSpc>
              <a:spcBef>
                <a:spcPts val="800"/>
              </a:spcBef>
              <a:spcAft>
                <a:spcPts val="0"/>
              </a:spcAft>
              <a:buSzPts val="1100"/>
              <a:buNone/>
              <a:defRPr sz="1400">
                <a:solidFill>
                  <a:srgbClr val="3F3F3F"/>
                </a:solidFill>
              </a:defRPr>
            </a:lvl1pPr>
            <a:lvl2pPr indent="-228600" lvl="1" marL="914400" algn="l">
              <a:lnSpc>
                <a:spcPct val="100000"/>
              </a:lnSpc>
              <a:spcBef>
                <a:spcPts val="800"/>
              </a:spcBef>
              <a:spcAft>
                <a:spcPts val="0"/>
              </a:spcAft>
              <a:buSzPts val="1100"/>
              <a:buNone/>
              <a:defRPr sz="1400">
                <a:solidFill>
                  <a:srgbClr val="888888"/>
                </a:solidFill>
              </a:defRPr>
            </a:lvl2pPr>
            <a:lvl3pPr indent="-228600" lvl="2" marL="1371600" algn="l">
              <a:lnSpc>
                <a:spcPct val="100000"/>
              </a:lnSpc>
              <a:spcBef>
                <a:spcPts val="800"/>
              </a:spcBef>
              <a:spcAft>
                <a:spcPts val="0"/>
              </a:spcAft>
              <a:buSzPts val="1000"/>
              <a:buNone/>
              <a:defRPr sz="1200">
                <a:solidFill>
                  <a:srgbClr val="888888"/>
                </a:solidFill>
              </a:defRPr>
            </a:lvl3pPr>
            <a:lvl4pPr indent="-228600" lvl="3" marL="1828800" algn="l">
              <a:lnSpc>
                <a:spcPct val="100000"/>
              </a:lnSpc>
              <a:spcBef>
                <a:spcPts val="800"/>
              </a:spcBef>
              <a:spcAft>
                <a:spcPts val="0"/>
              </a:spcAft>
              <a:buSzPts val="800"/>
              <a:buNone/>
              <a:defRPr sz="1100">
                <a:solidFill>
                  <a:srgbClr val="888888"/>
                </a:solidFill>
              </a:defRPr>
            </a:lvl4pPr>
            <a:lvl5pPr indent="-228600" lvl="4" marL="2286000" algn="l">
              <a:lnSpc>
                <a:spcPct val="100000"/>
              </a:lnSpc>
              <a:spcBef>
                <a:spcPts val="800"/>
              </a:spcBef>
              <a:spcAft>
                <a:spcPts val="0"/>
              </a:spcAft>
              <a:buSzPts val="800"/>
              <a:buNone/>
              <a:defRPr sz="1100">
                <a:solidFill>
                  <a:srgbClr val="888888"/>
                </a:solidFill>
              </a:defRPr>
            </a:lvl5pPr>
            <a:lvl6pPr indent="-228600" lvl="5" marL="2743200" algn="l">
              <a:lnSpc>
                <a:spcPct val="100000"/>
              </a:lnSpc>
              <a:spcBef>
                <a:spcPts val="800"/>
              </a:spcBef>
              <a:spcAft>
                <a:spcPts val="0"/>
              </a:spcAft>
              <a:buSzPts val="800"/>
              <a:buNone/>
              <a:defRPr sz="1100">
                <a:solidFill>
                  <a:srgbClr val="888888"/>
                </a:solidFill>
              </a:defRPr>
            </a:lvl6pPr>
            <a:lvl7pPr indent="-228600" lvl="6" marL="3200400" algn="l">
              <a:lnSpc>
                <a:spcPct val="100000"/>
              </a:lnSpc>
              <a:spcBef>
                <a:spcPts val="800"/>
              </a:spcBef>
              <a:spcAft>
                <a:spcPts val="0"/>
              </a:spcAft>
              <a:buSzPts val="800"/>
              <a:buNone/>
              <a:defRPr sz="1100">
                <a:solidFill>
                  <a:srgbClr val="888888"/>
                </a:solidFill>
              </a:defRPr>
            </a:lvl7pPr>
            <a:lvl8pPr indent="-228600" lvl="7" marL="3657600" algn="l">
              <a:lnSpc>
                <a:spcPct val="100000"/>
              </a:lnSpc>
              <a:spcBef>
                <a:spcPts val="800"/>
              </a:spcBef>
              <a:spcAft>
                <a:spcPts val="0"/>
              </a:spcAft>
              <a:buSzPts val="800"/>
              <a:buNone/>
              <a:defRPr sz="1100">
                <a:solidFill>
                  <a:srgbClr val="888888"/>
                </a:solidFill>
              </a:defRPr>
            </a:lvl8pPr>
            <a:lvl9pPr indent="-228600" lvl="8" marL="4114800" algn="l">
              <a:lnSpc>
                <a:spcPct val="100000"/>
              </a:lnSpc>
              <a:spcBef>
                <a:spcPts val="800"/>
              </a:spcBef>
              <a:spcAft>
                <a:spcPts val="0"/>
              </a:spcAft>
              <a:buSzPts val="800"/>
              <a:buNone/>
              <a:defRPr sz="1100">
                <a:solidFill>
                  <a:srgbClr val="888888"/>
                </a:solidFill>
              </a:defRPr>
            </a:lvl9pPr>
          </a:lstStyle>
          <a:p/>
        </p:txBody>
      </p:sp>
      <p:sp>
        <p:nvSpPr>
          <p:cNvPr id="100" name="Google Shape;100;p31"/>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1" name="Google Shape;101;p31"/>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2" name="Google Shape;102;p31"/>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
        <p:nvSpPr>
          <p:cNvPr id="103" name="Google Shape;103;p31"/>
          <p:cNvSpPr txBox="1"/>
          <p:nvPr/>
        </p:nvSpPr>
        <p:spPr>
          <a:xfrm>
            <a:off x="406402" y="592784"/>
            <a:ext cx="457200" cy="43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GB" sz="6000" u="none" cap="none" strike="noStrike">
                <a:solidFill>
                  <a:srgbClr val="BFE471"/>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
        <p:nvSpPr>
          <p:cNvPr id="104" name="Google Shape;104;p31"/>
          <p:cNvSpPr txBox="1"/>
          <p:nvPr/>
        </p:nvSpPr>
        <p:spPr>
          <a:xfrm>
            <a:off x="6669758" y="2164917"/>
            <a:ext cx="457200" cy="43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GB" sz="6000" u="none" cap="none" strike="noStrike">
                <a:solidFill>
                  <a:srgbClr val="BFE471"/>
                </a:solidFill>
                <a:latin typeface="Arial"/>
                <a:ea typeface="Arial"/>
                <a:cs typeface="Arial"/>
                <a:sym typeface="Arial"/>
              </a:rPr>
              <a:t>”</a:t>
            </a:r>
            <a:endParaRPr b="0" i="0" sz="1400" u="none" cap="none" strike="noStrike">
              <a:solidFill>
                <a:srgbClr val="BFE47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5" name="Shape 105"/>
        <p:cNvGrpSpPr/>
        <p:nvPr/>
      </p:nvGrpSpPr>
      <p:grpSpPr>
        <a:xfrm>
          <a:off x="0" y="0"/>
          <a:ext cx="0" cy="0"/>
          <a:chOff x="0" y="0"/>
          <a:chExt cx="0" cy="0"/>
        </a:xfrm>
      </p:grpSpPr>
      <p:sp>
        <p:nvSpPr>
          <p:cNvPr id="106" name="Google Shape;106;p32"/>
          <p:cNvSpPr txBox="1"/>
          <p:nvPr>
            <p:ph type="title"/>
          </p:nvPr>
        </p:nvSpPr>
        <p:spPr>
          <a:xfrm>
            <a:off x="508001" y="1448991"/>
            <a:ext cx="6447600" cy="19467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7" name="Google Shape;107;p32"/>
          <p:cNvSpPr txBox="1"/>
          <p:nvPr>
            <p:ph idx="1" type="body"/>
          </p:nvPr>
        </p:nvSpPr>
        <p:spPr>
          <a:xfrm>
            <a:off x="508001" y="3395586"/>
            <a:ext cx="6447600" cy="1135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1100"/>
              <a:buNone/>
              <a:defRPr sz="1400">
                <a:solidFill>
                  <a:srgbClr val="3F3F3F"/>
                </a:solidFill>
              </a:defRPr>
            </a:lvl1pPr>
            <a:lvl2pPr indent="-228600" lvl="1" marL="914400" algn="l">
              <a:lnSpc>
                <a:spcPct val="100000"/>
              </a:lnSpc>
              <a:spcBef>
                <a:spcPts val="800"/>
              </a:spcBef>
              <a:spcAft>
                <a:spcPts val="0"/>
              </a:spcAft>
              <a:buSzPts val="1100"/>
              <a:buNone/>
              <a:defRPr sz="1400">
                <a:solidFill>
                  <a:srgbClr val="888888"/>
                </a:solidFill>
              </a:defRPr>
            </a:lvl2pPr>
            <a:lvl3pPr indent="-228600" lvl="2" marL="1371600" algn="l">
              <a:lnSpc>
                <a:spcPct val="100000"/>
              </a:lnSpc>
              <a:spcBef>
                <a:spcPts val="800"/>
              </a:spcBef>
              <a:spcAft>
                <a:spcPts val="0"/>
              </a:spcAft>
              <a:buSzPts val="1000"/>
              <a:buNone/>
              <a:defRPr sz="1200">
                <a:solidFill>
                  <a:srgbClr val="888888"/>
                </a:solidFill>
              </a:defRPr>
            </a:lvl3pPr>
            <a:lvl4pPr indent="-228600" lvl="3" marL="1828800" algn="l">
              <a:lnSpc>
                <a:spcPct val="100000"/>
              </a:lnSpc>
              <a:spcBef>
                <a:spcPts val="800"/>
              </a:spcBef>
              <a:spcAft>
                <a:spcPts val="0"/>
              </a:spcAft>
              <a:buSzPts val="800"/>
              <a:buNone/>
              <a:defRPr sz="1100">
                <a:solidFill>
                  <a:srgbClr val="888888"/>
                </a:solidFill>
              </a:defRPr>
            </a:lvl4pPr>
            <a:lvl5pPr indent="-228600" lvl="4" marL="2286000" algn="l">
              <a:lnSpc>
                <a:spcPct val="100000"/>
              </a:lnSpc>
              <a:spcBef>
                <a:spcPts val="800"/>
              </a:spcBef>
              <a:spcAft>
                <a:spcPts val="0"/>
              </a:spcAft>
              <a:buSzPts val="800"/>
              <a:buNone/>
              <a:defRPr sz="1100">
                <a:solidFill>
                  <a:srgbClr val="888888"/>
                </a:solidFill>
              </a:defRPr>
            </a:lvl5pPr>
            <a:lvl6pPr indent="-228600" lvl="5" marL="2743200" algn="l">
              <a:lnSpc>
                <a:spcPct val="100000"/>
              </a:lnSpc>
              <a:spcBef>
                <a:spcPts val="800"/>
              </a:spcBef>
              <a:spcAft>
                <a:spcPts val="0"/>
              </a:spcAft>
              <a:buSzPts val="800"/>
              <a:buNone/>
              <a:defRPr sz="1100">
                <a:solidFill>
                  <a:srgbClr val="888888"/>
                </a:solidFill>
              </a:defRPr>
            </a:lvl6pPr>
            <a:lvl7pPr indent="-228600" lvl="6" marL="3200400" algn="l">
              <a:lnSpc>
                <a:spcPct val="100000"/>
              </a:lnSpc>
              <a:spcBef>
                <a:spcPts val="800"/>
              </a:spcBef>
              <a:spcAft>
                <a:spcPts val="0"/>
              </a:spcAft>
              <a:buSzPts val="800"/>
              <a:buNone/>
              <a:defRPr sz="1100">
                <a:solidFill>
                  <a:srgbClr val="888888"/>
                </a:solidFill>
              </a:defRPr>
            </a:lvl7pPr>
            <a:lvl8pPr indent="-228600" lvl="7" marL="3657600" algn="l">
              <a:lnSpc>
                <a:spcPct val="100000"/>
              </a:lnSpc>
              <a:spcBef>
                <a:spcPts val="800"/>
              </a:spcBef>
              <a:spcAft>
                <a:spcPts val="0"/>
              </a:spcAft>
              <a:buSzPts val="800"/>
              <a:buNone/>
              <a:defRPr sz="1100">
                <a:solidFill>
                  <a:srgbClr val="888888"/>
                </a:solidFill>
              </a:defRPr>
            </a:lvl8pPr>
            <a:lvl9pPr indent="-228600" lvl="8" marL="4114800" algn="l">
              <a:lnSpc>
                <a:spcPct val="100000"/>
              </a:lnSpc>
              <a:spcBef>
                <a:spcPts val="800"/>
              </a:spcBef>
              <a:spcAft>
                <a:spcPts val="0"/>
              </a:spcAft>
              <a:buSzPts val="800"/>
              <a:buNone/>
              <a:defRPr sz="1100">
                <a:solidFill>
                  <a:srgbClr val="888888"/>
                </a:solidFill>
              </a:defRPr>
            </a:lvl9pPr>
          </a:lstStyle>
          <a:p/>
        </p:txBody>
      </p:sp>
      <p:sp>
        <p:nvSpPr>
          <p:cNvPr id="108" name="Google Shape;108;p32"/>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9" name="Google Shape;109;p32"/>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0" name="Google Shape;110;p32"/>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1" name="Shape 111"/>
        <p:cNvGrpSpPr/>
        <p:nvPr/>
      </p:nvGrpSpPr>
      <p:grpSpPr>
        <a:xfrm>
          <a:off x="0" y="0"/>
          <a:ext cx="0" cy="0"/>
          <a:chOff x="0" y="0"/>
          <a:chExt cx="0" cy="0"/>
        </a:xfrm>
      </p:grpSpPr>
      <p:sp>
        <p:nvSpPr>
          <p:cNvPr id="112" name="Google Shape;112;p33"/>
          <p:cNvSpPr txBox="1"/>
          <p:nvPr>
            <p:ph type="title"/>
          </p:nvPr>
        </p:nvSpPr>
        <p:spPr>
          <a:xfrm>
            <a:off x="698501" y="457200"/>
            <a:ext cx="6070500" cy="22671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3" name="Google Shape;113;p33"/>
          <p:cNvSpPr txBox="1"/>
          <p:nvPr>
            <p:ph idx="1" type="body"/>
          </p:nvPr>
        </p:nvSpPr>
        <p:spPr>
          <a:xfrm>
            <a:off x="507999" y="3009900"/>
            <a:ext cx="6447600" cy="3858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Font typeface="Trebuchet MS"/>
              <a:buNone/>
              <a:defRPr sz="1800">
                <a:solidFill>
                  <a:srgbClr val="3F3F3F"/>
                </a:solidFill>
              </a:defRPr>
            </a:lvl1pPr>
            <a:lvl2pPr indent="-228600" lvl="1" marL="914400" algn="l">
              <a:lnSpc>
                <a:spcPct val="100000"/>
              </a:lnSpc>
              <a:spcBef>
                <a:spcPts val="800"/>
              </a:spcBef>
              <a:spcAft>
                <a:spcPts val="0"/>
              </a:spcAft>
              <a:buSzPts val="1000"/>
              <a:buFont typeface="Trebuchet MS"/>
              <a:buNone/>
              <a:defRPr/>
            </a:lvl2pPr>
            <a:lvl3pPr indent="-228600" lvl="2" marL="1371600" algn="l">
              <a:lnSpc>
                <a:spcPct val="100000"/>
              </a:lnSpc>
              <a:spcBef>
                <a:spcPts val="800"/>
              </a:spcBef>
              <a:spcAft>
                <a:spcPts val="0"/>
              </a:spcAft>
              <a:buSzPts val="800"/>
              <a:buFont typeface="Trebuchet MS"/>
              <a:buNone/>
              <a:defRPr/>
            </a:lvl3pPr>
            <a:lvl4pPr indent="-228600" lvl="3" marL="1828800" algn="l">
              <a:lnSpc>
                <a:spcPct val="100000"/>
              </a:lnSpc>
              <a:spcBef>
                <a:spcPts val="800"/>
              </a:spcBef>
              <a:spcAft>
                <a:spcPts val="0"/>
              </a:spcAft>
              <a:buSzPts val="700"/>
              <a:buFont typeface="Trebuchet MS"/>
              <a:buNone/>
              <a:defRPr/>
            </a:lvl4pPr>
            <a:lvl5pPr indent="-228600" lvl="4" marL="2286000" algn="l">
              <a:lnSpc>
                <a:spcPct val="100000"/>
              </a:lnSpc>
              <a:spcBef>
                <a:spcPts val="800"/>
              </a:spcBef>
              <a:spcAft>
                <a:spcPts val="0"/>
              </a:spcAft>
              <a:buSzPts val="700"/>
              <a:buFont typeface="Trebuchet MS"/>
              <a:buNone/>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14" name="Google Shape;114;p33"/>
          <p:cNvSpPr txBox="1"/>
          <p:nvPr>
            <p:ph idx="2" type="body"/>
          </p:nvPr>
        </p:nvSpPr>
        <p:spPr>
          <a:xfrm>
            <a:off x="508001" y="3395586"/>
            <a:ext cx="6447600" cy="1135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1100"/>
              <a:buNone/>
              <a:defRPr sz="1400">
                <a:solidFill>
                  <a:srgbClr val="7F7F7F"/>
                </a:solidFill>
              </a:defRPr>
            </a:lvl1pPr>
            <a:lvl2pPr indent="-228600" lvl="1" marL="914400" algn="l">
              <a:lnSpc>
                <a:spcPct val="100000"/>
              </a:lnSpc>
              <a:spcBef>
                <a:spcPts val="800"/>
              </a:spcBef>
              <a:spcAft>
                <a:spcPts val="0"/>
              </a:spcAft>
              <a:buSzPts val="1100"/>
              <a:buNone/>
              <a:defRPr sz="1400">
                <a:solidFill>
                  <a:srgbClr val="888888"/>
                </a:solidFill>
              </a:defRPr>
            </a:lvl2pPr>
            <a:lvl3pPr indent="-228600" lvl="2" marL="1371600" algn="l">
              <a:lnSpc>
                <a:spcPct val="100000"/>
              </a:lnSpc>
              <a:spcBef>
                <a:spcPts val="800"/>
              </a:spcBef>
              <a:spcAft>
                <a:spcPts val="0"/>
              </a:spcAft>
              <a:buSzPts val="1000"/>
              <a:buNone/>
              <a:defRPr sz="1200">
                <a:solidFill>
                  <a:srgbClr val="888888"/>
                </a:solidFill>
              </a:defRPr>
            </a:lvl3pPr>
            <a:lvl4pPr indent="-228600" lvl="3" marL="1828800" algn="l">
              <a:lnSpc>
                <a:spcPct val="100000"/>
              </a:lnSpc>
              <a:spcBef>
                <a:spcPts val="800"/>
              </a:spcBef>
              <a:spcAft>
                <a:spcPts val="0"/>
              </a:spcAft>
              <a:buSzPts val="800"/>
              <a:buNone/>
              <a:defRPr sz="1100">
                <a:solidFill>
                  <a:srgbClr val="888888"/>
                </a:solidFill>
              </a:defRPr>
            </a:lvl4pPr>
            <a:lvl5pPr indent="-228600" lvl="4" marL="2286000" algn="l">
              <a:lnSpc>
                <a:spcPct val="100000"/>
              </a:lnSpc>
              <a:spcBef>
                <a:spcPts val="800"/>
              </a:spcBef>
              <a:spcAft>
                <a:spcPts val="0"/>
              </a:spcAft>
              <a:buSzPts val="800"/>
              <a:buNone/>
              <a:defRPr sz="1100">
                <a:solidFill>
                  <a:srgbClr val="888888"/>
                </a:solidFill>
              </a:defRPr>
            </a:lvl5pPr>
            <a:lvl6pPr indent="-228600" lvl="5" marL="2743200" algn="l">
              <a:lnSpc>
                <a:spcPct val="100000"/>
              </a:lnSpc>
              <a:spcBef>
                <a:spcPts val="800"/>
              </a:spcBef>
              <a:spcAft>
                <a:spcPts val="0"/>
              </a:spcAft>
              <a:buSzPts val="800"/>
              <a:buNone/>
              <a:defRPr sz="1100">
                <a:solidFill>
                  <a:srgbClr val="888888"/>
                </a:solidFill>
              </a:defRPr>
            </a:lvl6pPr>
            <a:lvl7pPr indent="-228600" lvl="6" marL="3200400" algn="l">
              <a:lnSpc>
                <a:spcPct val="100000"/>
              </a:lnSpc>
              <a:spcBef>
                <a:spcPts val="800"/>
              </a:spcBef>
              <a:spcAft>
                <a:spcPts val="0"/>
              </a:spcAft>
              <a:buSzPts val="800"/>
              <a:buNone/>
              <a:defRPr sz="1100">
                <a:solidFill>
                  <a:srgbClr val="888888"/>
                </a:solidFill>
              </a:defRPr>
            </a:lvl7pPr>
            <a:lvl8pPr indent="-228600" lvl="7" marL="3657600" algn="l">
              <a:lnSpc>
                <a:spcPct val="100000"/>
              </a:lnSpc>
              <a:spcBef>
                <a:spcPts val="800"/>
              </a:spcBef>
              <a:spcAft>
                <a:spcPts val="0"/>
              </a:spcAft>
              <a:buSzPts val="800"/>
              <a:buNone/>
              <a:defRPr sz="1100">
                <a:solidFill>
                  <a:srgbClr val="888888"/>
                </a:solidFill>
              </a:defRPr>
            </a:lvl8pPr>
            <a:lvl9pPr indent="-228600" lvl="8" marL="4114800" algn="l">
              <a:lnSpc>
                <a:spcPct val="100000"/>
              </a:lnSpc>
              <a:spcBef>
                <a:spcPts val="800"/>
              </a:spcBef>
              <a:spcAft>
                <a:spcPts val="0"/>
              </a:spcAft>
              <a:buSzPts val="800"/>
              <a:buNone/>
              <a:defRPr sz="1100">
                <a:solidFill>
                  <a:srgbClr val="888888"/>
                </a:solidFill>
              </a:defRPr>
            </a:lvl9pPr>
          </a:lstStyle>
          <a:p/>
        </p:txBody>
      </p:sp>
      <p:sp>
        <p:nvSpPr>
          <p:cNvPr id="115" name="Google Shape;115;p3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6" name="Google Shape;116;p3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7" name="Google Shape;117;p33"/>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
        <p:nvSpPr>
          <p:cNvPr id="118" name="Google Shape;118;p33"/>
          <p:cNvSpPr txBox="1"/>
          <p:nvPr/>
        </p:nvSpPr>
        <p:spPr>
          <a:xfrm>
            <a:off x="406402" y="592784"/>
            <a:ext cx="457200" cy="43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GB" sz="6000" u="none" cap="none" strike="noStrike">
                <a:solidFill>
                  <a:srgbClr val="BFE471"/>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
        <p:nvSpPr>
          <p:cNvPr id="119" name="Google Shape;119;p33"/>
          <p:cNvSpPr txBox="1"/>
          <p:nvPr/>
        </p:nvSpPr>
        <p:spPr>
          <a:xfrm>
            <a:off x="6669758" y="2164917"/>
            <a:ext cx="457200" cy="43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GB" sz="6000" u="none" cap="none" strike="noStrike">
                <a:solidFill>
                  <a:srgbClr val="BFE471"/>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0" name="Shape 120"/>
        <p:cNvGrpSpPr/>
        <p:nvPr/>
      </p:nvGrpSpPr>
      <p:grpSpPr>
        <a:xfrm>
          <a:off x="0" y="0"/>
          <a:ext cx="0" cy="0"/>
          <a:chOff x="0" y="0"/>
          <a:chExt cx="0" cy="0"/>
        </a:xfrm>
      </p:grpSpPr>
      <p:sp>
        <p:nvSpPr>
          <p:cNvPr id="121" name="Google Shape;121;p34"/>
          <p:cNvSpPr txBox="1"/>
          <p:nvPr>
            <p:ph type="title"/>
          </p:nvPr>
        </p:nvSpPr>
        <p:spPr>
          <a:xfrm>
            <a:off x="514349" y="457200"/>
            <a:ext cx="6441300" cy="22671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2" name="Google Shape;122;p34"/>
          <p:cNvSpPr txBox="1"/>
          <p:nvPr>
            <p:ph idx="1" type="body"/>
          </p:nvPr>
        </p:nvSpPr>
        <p:spPr>
          <a:xfrm>
            <a:off x="507999" y="3009900"/>
            <a:ext cx="6447600" cy="3858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Font typeface="Trebuchet MS"/>
              <a:buNone/>
              <a:defRPr sz="1800">
                <a:solidFill>
                  <a:schemeClr val="accent1"/>
                </a:solidFill>
              </a:defRPr>
            </a:lvl1pPr>
            <a:lvl2pPr indent="-228600" lvl="1" marL="914400" algn="l">
              <a:lnSpc>
                <a:spcPct val="100000"/>
              </a:lnSpc>
              <a:spcBef>
                <a:spcPts val="800"/>
              </a:spcBef>
              <a:spcAft>
                <a:spcPts val="0"/>
              </a:spcAft>
              <a:buSzPts val="1000"/>
              <a:buFont typeface="Trebuchet MS"/>
              <a:buNone/>
              <a:defRPr/>
            </a:lvl2pPr>
            <a:lvl3pPr indent="-228600" lvl="2" marL="1371600" algn="l">
              <a:lnSpc>
                <a:spcPct val="100000"/>
              </a:lnSpc>
              <a:spcBef>
                <a:spcPts val="800"/>
              </a:spcBef>
              <a:spcAft>
                <a:spcPts val="0"/>
              </a:spcAft>
              <a:buSzPts val="800"/>
              <a:buFont typeface="Trebuchet MS"/>
              <a:buNone/>
              <a:defRPr/>
            </a:lvl3pPr>
            <a:lvl4pPr indent="-228600" lvl="3" marL="1828800" algn="l">
              <a:lnSpc>
                <a:spcPct val="100000"/>
              </a:lnSpc>
              <a:spcBef>
                <a:spcPts val="800"/>
              </a:spcBef>
              <a:spcAft>
                <a:spcPts val="0"/>
              </a:spcAft>
              <a:buSzPts val="700"/>
              <a:buFont typeface="Trebuchet MS"/>
              <a:buNone/>
              <a:defRPr/>
            </a:lvl4pPr>
            <a:lvl5pPr indent="-228600" lvl="4" marL="2286000" algn="l">
              <a:lnSpc>
                <a:spcPct val="100000"/>
              </a:lnSpc>
              <a:spcBef>
                <a:spcPts val="800"/>
              </a:spcBef>
              <a:spcAft>
                <a:spcPts val="0"/>
              </a:spcAft>
              <a:buSzPts val="700"/>
              <a:buFont typeface="Trebuchet MS"/>
              <a:buNone/>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23" name="Google Shape;123;p34"/>
          <p:cNvSpPr txBox="1"/>
          <p:nvPr>
            <p:ph idx="2" type="body"/>
          </p:nvPr>
        </p:nvSpPr>
        <p:spPr>
          <a:xfrm>
            <a:off x="508001" y="3395586"/>
            <a:ext cx="6447600" cy="1135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1100"/>
              <a:buNone/>
              <a:defRPr sz="1400">
                <a:solidFill>
                  <a:srgbClr val="7F7F7F"/>
                </a:solidFill>
              </a:defRPr>
            </a:lvl1pPr>
            <a:lvl2pPr indent="-228600" lvl="1" marL="914400" algn="l">
              <a:lnSpc>
                <a:spcPct val="100000"/>
              </a:lnSpc>
              <a:spcBef>
                <a:spcPts val="800"/>
              </a:spcBef>
              <a:spcAft>
                <a:spcPts val="0"/>
              </a:spcAft>
              <a:buSzPts val="1100"/>
              <a:buNone/>
              <a:defRPr sz="1400">
                <a:solidFill>
                  <a:srgbClr val="888888"/>
                </a:solidFill>
              </a:defRPr>
            </a:lvl2pPr>
            <a:lvl3pPr indent="-228600" lvl="2" marL="1371600" algn="l">
              <a:lnSpc>
                <a:spcPct val="100000"/>
              </a:lnSpc>
              <a:spcBef>
                <a:spcPts val="800"/>
              </a:spcBef>
              <a:spcAft>
                <a:spcPts val="0"/>
              </a:spcAft>
              <a:buSzPts val="1000"/>
              <a:buNone/>
              <a:defRPr sz="1200">
                <a:solidFill>
                  <a:srgbClr val="888888"/>
                </a:solidFill>
              </a:defRPr>
            </a:lvl3pPr>
            <a:lvl4pPr indent="-228600" lvl="3" marL="1828800" algn="l">
              <a:lnSpc>
                <a:spcPct val="100000"/>
              </a:lnSpc>
              <a:spcBef>
                <a:spcPts val="800"/>
              </a:spcBef>
              <a:spcAft>
                <a:spcPts val="0"/>
              </a:spcAft>
              <a:buSzPts val="800"/>
              <a:buNone/>
              <a:defRPr sz="1100">
                <a:solidFill>
                  <a:srgbClr val="888888"/>
                </a:solidFill>
              </a:defRPr>
            </a:lvl4pPr>
            <a:lvl5pPr indent="-228600" lvl="4" marL="2286000" algn="l">
              <a:lnSpc>
                <a:spcPct val="100000"/>
              </a:lnSpc>
              <a:spcBef>
                <a:spcPts val="800"/>
              </a:spcBef>
              <a:spcAft>
                <a:spcPts val="0"/>
              </a:spcAft>
              <a:buSzPts val="800"/>
              <a:buNone/>
              <a:defRPr sz="1100">
                <a:solidFill>
                  <a:srgbClr val="888888"/>
                </a:solidFill>
              </a:defRPr>
            </a:lvl5pPr>
            <a:lvl6pPr indent="-228600" lvl="5" marL="2743200" algn="l">
              <a:lnSpc>
                <a:spcPct val="100000"/>
              </a:lnSpc>
              <a:spcBef>
                <a:spcPts val="800"/>
              </a:spcBef>
              <a:spcAft>
                <a:spcPts val="0"/>
              </a:spcAft>
              <a:buSzPts val="800"/>
              <a:buNone/>
              <a:defRPr sz="1100">
                <a:solidFill>
                  <a:srgbClr val="888888"/>
                </a:solidFill>
              </a:defRPr>
            </a:lvl6pPr>
            <a:lvl7pPr indent="-228600" lvl="6" marL="3200400" algn="l">
              <a:lnSpc>
                <a:spcPct val="100000"/>
              </a:lnSpc>
              <a:spcBef>
                <a:spcPts val="800"/>
              </a:spcBef>
              <a:spcAft>
                <a:spcPts val="0"/>
              </a:spcAft>
              <a:buSzPts val="800"/>
              <a:buNone/>
              <a:defRPr sz="1100">
                <a:solidFill>
                  <a:srgbClr val="888888"/>
                </a:solidFill>
              </a:defRPr>
            </a:lvl7pPr>
            <a:lvl8pPr indent="-228600" lvl="7" marL="3657600" algn="l">
              <a:lnSpc>
                <a:spcPct val="100000"/>
              </a:lnSpc>
              <a:spcBef>
                <a:spcPts val="800"/>
              </a:spcBef>
              <a:spcAft>
                <a:spcPts val="0"/>
              </a:spcAft>
              <a:buSzPts val="800"/>
              <a:buNone/>
              <a:defRPr sz="1100">
                <a:solidFill>
                  <a:srgbClr val="888888"/>
                </a:solidFill>
              </a:defRPr>
            </a:lvl8pPr>
            <a:lvl9pPr indent="-228600" lvl="8" marL="4114800" algn="l">
              <a:lnSpc>
                <a:spcPct val="100000"/>
              </a:lnSpc>
              <a:spcBef>
                <a:spcPts val="800"/>
              </a:spcBef>
              <a:spcAft>
                <a:spcPts val="0"/>
              </a:spcAft>
              <a:buSzPts val="800"/>
              <a:buNone/>
              <a:defRPr sz="1100">
                <a:solidFill>
                  <a:srgbClr val="888888"/>
                </a:solidFill>
              </a:defRPr>
            </a:lvl9pPr>
          </a:lstStyle>
          <a:p/>
        </p:txBody>
      </p:sp>
      <p:sp>
        <p:nvSpPr>
          <p:cNvPr id="124" name="Google Shape;124;p34"/>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5" name="Google Shape;125;p34"/>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6" name="Google Shape;126;p34"/>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 name="Shape 127"/>
        <p:cNvGrpSpPr/>
        <p:nvPr/>
      </p:nvGrpSpPr>
      <p:grpSpPr>
        <a:xfrm>
          <a:off x="0" y="0"/>
          <a:ext cx="0" cy="0"/>
          <a:chOff x="0" y="0"/>
          <a:chExt cx="0" cy="0"/>
        </a:xfrm>
      </p:grpSpPr>
      <p:sp>
        <p:nvSpPr>
          <p:cNvPr id="128" name="Google Shape;128;p35"/>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9" name="Google Shape;129;p35"/>
          <p:cNvSpPr txBox="1"/>
          <p:nvPr>
            <p:ph idx="1" type="body"/>
          </p:nvPr>
        </p:nvSpPr>
        <p:spPr>
          <a:xfrm rot="5400000">
            <a:off x="2276402" y="-148058"/>
            <a:ext cx="2910600" cy="64476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30" name="Google Shape;130;p35"/>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1" name="Google Shape;131;p35"/>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2" name="Google Shape;132;p35"/>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sp>
        <p:nvSpPr>
          <p:cNvPr id="134" name="Google Shape;134;p36"/>
          <p:cNvSpPr txBox="1"/>
          <p:nvPr>
            <p:ph type="title"/>
          </p:nvPr>
        </p:nvSpPr>
        <p:spPr>
          <a:xfrm rot="5400000">
            <a:off x="4495662" y="1937249"/>
            <a:ext cx="3938700" cy="9786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5" name="Google Shape;135;p36"/>
          <p:cNvSpPr txBox="1"/>
          <p:nvPr>
            <p:ph idx="1" type="body"/>
          </p:nvPr>
        </p:nvSpPr>
        <p:spPr>
          <a:xfrm rot="5400000">
            <a:off x="1186264" y="-220950"/>
            <a:ext cx="3938700" cy="52950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36" name="Google Shape;136;p36"/>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7" name="Google Shape;137;p36"/>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8" name="Google Shape;138;p36"/>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9" name="Shape 39"/>
        <p:cNvGrpSpPr/>
        <p:nvPr/>
      </p:nvGrpSpPr>
      <p:grpSpPr>
        <a:xfrm>
          <a:off x="0" y="0"/>
          <a:ext cx="0" cy="0"/>
          <a:chOff x="0" y="0"/>
          <a:chExt cx="0" cy="0"/>
        </a:xfrm>
      </p:grpSpPr>
      <p:sp>
        <p:nvSpPr>
          <p:cNvPr id="40" name="Google Shape;40;p22"/>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1" name="Google Shape;41;p22"/>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42" name="Google Shape;42;p22"/>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 name="Google Shape;43;p22"/>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 name="Google Shape;44;p22"/>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2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2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 name="Google Shape;48;p23"/>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24"/>
          <p:cNvSpPr txBox="1"/>
          <p:nvPr>
            <p:ph type="title"/>
          </p:nvPr>
        </p:nvSpPr>
        <p:spPr>
          <a:xfrm>
            <a:off x="508001" y="2025650"/>
            <a:ext cx="6447600" cy="13698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accent1"/>
              </a:buClr>
              <a:buSzPts val="3000"/>
              <a:buFont typeface="Trebuchet MS"/>
              <a:buNone/>
              <a:defRPr b="0" sz="30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1" name="Google Shape;51;p24"/>
          <p:cNvSpPr txBox="1"/>
          <p:nvPr>
            <p:ph idx="1" type="body"/>
          </p:nvPr>
        </p:nvSpPr>
        <p:spPr>
          <a:xfrm>
            <a:off x="508001" y="3395586"/>
            <a:ext cx="6447600" cy="6453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1200"/>
              <a:buNone/>
              <a:defRPr sz="1500">
                <a:solidFill>
                  <a:srgbClr val="7F7F7F"/>
                </a:solidFill>
              </a:defRPr>
            </a:lvl1pPr>
            <a:lvl2pPr indent="-228600" lvl="1" marL="914400" algn="l">
              <a:lnSpc>
                <a:spcPct val="100000"/>
              </a:lnSpc>
              <a:spcBef>
                <a:spcPts val="800"/>
              </a:spcBef>
              <a:spcAft>
                <a:spcPts val="0"/>
              </a:spcAft>
              <a:buSzPts val="1100"/>
              <a:buNone/>
              <a:defRPr sz="1400">
                <a:solidFill>
                  <a:srgbClr val="888888"/>
                </a:solidFill>
              </a:defRPr>
            </a:lvl2pPr>
            <a:lvl3pPr indent="-228600" lvl="2" marL="1371600" algn="l">
              <a:lnSpc>
                <a:spcPct val="100000"/>
              </a:lnSpc>
              <a:spcBef>
                <a:spcPts val="800"/>
              </a:spcBef>
              <a:spcAft>
                <a:spcPts val="0"/>
              </a:spcAft>
              <a:buSzPts val="1000"/>
              <a:buNone/>
              <a:defRPr sz="1200">
                <a:solidFill>
                  <a:srgbClr val="888888"/>
                </a:solidFill>
              </a:defRPr>
            </a:lvl3pPr>
            <a:lvl4pPr indent="-228600" lvl="3" marL="1828800" algn="l">
              <a:lnSpc>
                <a:spcPct val="100000"/>
              </a:lnSpc>
              <a:spcBef>
                <a:spcPts val="800"/>
              </a:spcBef>
              <a:spcAft>
                <a:spcPts val="0"/>
              </a:spcAft>
              <a:buSzPts val="800"/>
              <a:buNone/>
              <a:defRPr sz="1100">
                <a:solidFill>
                  <a:srgbClr val="888888"/>
                </a:solidFill>
              </a:defRPr>
            </a:lvl4pPr>
            <a:lvl5pPr indent="-228600" lvl="4" marL="2286000" algn="l">
              <a:lnSpc>
                <a:spcPct val="100000"/>
              </a:lnSpc>
              <a:spcBef>
                <a:spcPts val="800"/>
              </a:spcBef>
              <a:spcAft>
                <a:spcPts val="0"/>
              </a:spcAft>
              <a:buSzPts val="800"/>
              <a:buNone/>
              <a:defRPr sz="1100">
                <a:solidFill>
                  <a:srgbClr val="888888"/>
                </a:solidFill>
              </a:defRPr>
            </a:lvl5pPr>
            <a:lvl6pPr indent="-228600" lvl="5" marL="2743200" algn="l">
              <a:lnSpc>
                <a:spcPct val="100000"/>
              </a:lnSpc>
              <a:spcBef>
                <a:spcPts val="800"/>
              </a:spcBef>
              <a:spcAft>
                <a:spcPts val="0"/>
              </a:spcAft>
              <a:buSzPts val="800"/>
              <a:buNone/>
              <a:defRPr sz="1100">
                <a:solidFill>
                  <a:srgbClr val="888888"/>
                </a:solidFill>
              </a:defRPr>
            </a:lvl6pPr>
            <a:lvl7pPr indent="-228600" lvl="6" marL="3200400" algn="l">
              <a:lnSpc>
                <a:spcPct val="100000"/>
              </a:lnSpc>
              <a:spcBef>
                <a:spcPts val="800"/>
              </a:spcBef>
              <a:spcAft>
                <a:spcPts val="0"/>
              </a:spcAft>
              <a:buSzPts val="800"/>
              <a:buNone/>
              <a:defRPr sz="1100">
                <a:solidFill>
                  <a:srgbClr val="888888"/>
                </a:solidFill>
              </a:defRPr>
            </a:lvl7pPr>
            <a:lvl8pPr indent="-228600" lvl="7" marL="3657600" algn="l">
              <a:lnSpc>
                <a:spcPct val="100000"/>
              </a:lnSpc>
              <a:spcBef>
                <a:spcPts val="800"/>
              </a:spcBef>
              <a:spcAft>
                <a:spcPts val="0"/>
              </a:spcAft>
              <a:buSzPts val="800"/>
              <a:buNone/>
              <a:defRPr sz="1100">
                <a:solidFill>
                  <a:srgbClr val="888888"/>
                </a:solidFill>
              </a:defRPr>
            </a:lvl8pPr>
            <a:lvl9pPr indent="-228600" lvl="8" marL="4114800" algn="l">
              <a:lnSpc>
                <a:spcPct val="100000"/>
              </a:lnSpc>
              <a:spcBef>
                <a:spcPts val="800"/>
              </a:spcBef>
              <a:spcAft>
                <a:spcPts val="0"/>
              </a:spcAft>
              <a:buSzPts val="800"/>
              <a:buNone/>
              <a:defRPr sz="1100">
                <a:solidFill>
                  <a:srgbClr val="888888"/>
                </a:solidFill>
              </a:defRPr>
            </a:lvl9pPr>
          </a:lstStyle>
          <a:p/>
        </p:txBody>
      </p:sp>
      <p:sp>
        <p:nvSpPr>
          <p:cNvPr id="52" name="Google Shape;52;p24"/>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 name="Google Shape;53;p24"/>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4" name="Google Shape;54;p24"/>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25"/>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7" name="Google Shape;57;p25"/>
          <p:cNvSpPr txBox="1"/>
          <p:nvPr>
            <p:ph idx="1" type="body"/>
          </p:nvPr>
        </p:nvSpPr>
        <p:spPr>
          <a:xfrm>
            <a:off x="508001" y="1620442"/>
            <a:ext cx="31380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58" name="Google Shape;58;p25"/>
          <p:cNvSpPr txBox="1"/>
          <p:nvPr>
            <p:ph idx="2" type="body"/>
          </p:nvPr>
        </p:nvSpPr>
        <p:spPr>
          <a:xfrm>
            <a:off x="3817478" y="1620442"/>
            <a:ext cx="31380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59" name="Google Shape;59;p25"/>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p25"/>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 name="Google Shape;61;p25"/>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26"/>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26"/>
          <p:cNvSpPr txBox="1"/>
          <p:nvPr>
            <p:ph idx="1" type="body"/>
          </p:nvPr>
        </p:nvSpPr>
        <p:spPr>
          <a:xfrm>
            <a:off x="506809" y="1620737"/>
            <a:ext cx="3139200" cy="432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65" name="Google Shape;65;p26"/>
          <p:cNvSpPr txBox="1"/>
          <p:nvPr>
            <p:ph idx="2" type="body"/>
          </p:nvPr>
        </p:nvSpPr>
        <p:spPr>
          <a:xfrm>
            <a:off x="506809" y="2052934"/>
            <a:ext cx="3139200" cy="24780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66" name="Google Shape;66;p26"/>
          <p:cNvSpPr txBox="1"/>
          <p:nvPr>
            <p:ph idx="3" type="body"/>
          </p:nvPr>
        </p:nvSpPr>
        <p:spPr>
          <a:xfrm>
            <a:off x="3816287" y="1620737"/>
            <a:ext cx="3139200" cy="432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67" name="Google Shape;67;p26"/>
          <p:cNvSpPr txBox="1"/>
          <p:nvPr>
            <p:ph idx="4" type="body"/>
          </p:nvPr>
        </p:nvSpPr>
        <p:spPr>
          <a:xfrm>
            <a:off x="3816288" y="2052934"/>
            <a:ext cx="3139200" cy="24780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68" name="Google Shape;68;p26"/>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26"/>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26"/>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27"/>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27"/>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4" name="Google Shape;74;p27"/>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5" name="Google Shape;75;p27"/>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6" name="Shape 76"/>
        <p:cNvGrpSpPr/>
        <p:nvPr/>
      </p:nvGrpSpPr>
      <p:grpSpPr>
        <a:xfrm>
          <a:off x="0" y="0"/>
          <a:ext cx="0" cy="0"/>
          <a:chOff x="0" y="0"/>
          <a:chExt cx="0" cy="0"/>
        </a:xfrm>
      </p:grpSpPr>
      <p:sp>
        <p:nvSpPr>
          <p:cNvPr id="77" name="Google Shape;77;p28"/>
          <p:cNvSpPr txBox="1"/>
          <p:nvPr>
            <p:ph type="title"/>
          </p:nvPr>
        </p:nvSpPr>
        <p:spPr>
          <a:xfrm>
            <a:off x="508001" y="1123953"/>
            <a:ext cx="2890800" cy="9588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accent1"/>
              </a:buClr>
              <a:buSzPts val="1500"/>
              <a:buFont typeface="Trebuchet MS"/>
              <a:buNone/>
              <a:defRPr sz="1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28"/>
          <p:cNvSpPr txBox="1"/>
          <p:nvPr>
            <p:ph idx="1" type="body"/>
          </p:nvPr>
        </p:nvSpPr>
        <p:spPr>
          <a:xfrm>
            <a:off x="3570346" y="386193"/>
            <a:ext cx="3385200" cy="41448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79" name="Google Shape;79;p28"/>
          <p:cNvSpPr txBox="1"/>
          <p:nvPr>
            <p:ph idx="2" type="body"/>
          </p:nvPr>
        </p:nvSpPr>
        <p:spPr>
          <a:xfrm>
            <a:off x="508001" y="2082802"/>
            <a:ext cx="2890800" cy="19383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800"/>
              <a:buNone/>
              <a:defRPr sz="1100"/>
            </a:lvl2pPr>
            <a:lvl3pPr indent="-228600" lvl="2" marL="1371600" algn="l">
              <a:lnSpc>
                <a:spcPct val="100000"/>
              </a:lnSpc>
              <a:spcBef>
                <a:spcPts val="800"/>
              </a:spcBef>
              <a:spcAft>
                <a:spcPts val="0"/>
              </a:spcAft>
              <a:buSzPts val="700"/>
              <a:buNone/>
              <a:defRPr sz="900"/>
            </a:lvl3pPr>
            <a:lvl4pPr indent="-228600" lvl="3" marL="1828800" algn="l">
              <a:lnSpc>
                <a:spcPct val="100000"/>
              </a:lnSpc>
              <a:spcBef>
                <a:spcPts val="800"/>
              </a:spcBef>
              <a:spcAft>
                <a:spcPts val="0"/>
              </a:spcAft>
              <a:buSzPts val="600"/>
              <a:buNone/>
              <a:defRPr sz="800"/>
            </a:lvl4pPr>
            <a:lvl5pPr indent="-228600" lvl="4" marL="2286000" algn="l">
              <a:lnSpc>
                <a:spcPct val="100000"/>
              </a:lnSpc>
              <a:spcBef>
                <a:spcPts val="800"/>
              </a:spcBef>
              <a:spcAft>
                <a:spcPts val="0"/>
              </a:spcAft>
              <a:buSzPts val="600"/>
              <a:buNone/>
              <a:defRPr sz="800"/>
            </a:lvl5pPr>
            <a:lvl6pPr indent="-228600" lvl="5" marL="2743200" algn="l">
              <a:lnSpc>
                <a:spcPct val="100000"/>
              </a:lnSpc>
              <a:spcBef>
                <a:spcPts val="800"/>
              </a:spcBef>
              <a:spcAft>
                <a:spcPts val="0"/>
              </a:spcAft>
              <a:buSzPts val="600"/>
              <a:buNone/>
              <a:defRPr sz="800"/>
            </a:lvl6pPr>
            <a:lvl7pPr indent="-228600" lvl="6" marL="3200400" algn="l">
              <a:lnSpc>
                <a:spcPct val="100000"/>
              </a:lnSpc>
              <a:spcBef>
                <a:spcPts val="800"/>
              </a:spcBef>
              <a:spcAft>
                <a:spcPts val="0"/>
              </a:spcAft>
              <a:buSzPts val="600"/>
              <a:buNone/>
              <a:defRPr sz="800"/>
            </a:lvl7pPr>
            <a:lvl8pPr indent="-228600" lvl="7" marL="3657600" algn="l">
              <a:lnSpc>
                <a:spcPct val="100000"/>
              </a:lnSpc>
              <a:spcBef>
                <a:spcPts val="800"/>
              </a:spcBef>
              <a:spcAft>
                <a:spcPts val="0"/>
              </a:spcAft>
              <a:buSzPts val="600"/>
              <a:buNone/>
              <a:defRPr sz="800"/>
            </a:lvl8pPr>
            <a:lvl9pPr indent="-228600" lvl="8" marL="4114800" algn="l">
              <a:lnSpc>
                <a:spcPct val="100000"/>
              </a:lnSpc>
              <a:spcBef>
                <a:spcPts val="800"/>
              </a:spcBef>
              <a:spcAft>
                <a:spcPts val="0"/>
              </a:spcAft>
              <a:buSzPts val="600"/>
              <a:buNone/>
              <a:defRPr sz="800"/>
            </a:lvl9pPr>
          </a:lstStyle>
          <a:p/>
        </p:txBody>
      </p:sp>
      <p:sp>
        <p:nvSpPr>
          <p:cNvPr id="80" name="Google Shape;80;p28"/>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 name="Google Shape;81;p28"/>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28"/>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3" name="Shape 83"/>
        <p:cNvGrpSpPr/>
        <p:nvPr/>
      </p:nvGrpSpPr>
      <p:grpSpPr>
        <a:xfrm>
          <a:off x="0" y="0"/>
          <a:ext cx="0" cy="0"/>
          <a:chOff x="0" y="0"/>
          <a:chExt cx="0" cy="0"/>
        </a:xfrm>
      </p:grpSpPr>
      <p:sp>
        <p:nvSpPr>
          <p:cNvPr id="84" name="Google Shape;84;p29"/>
          <p:cNvSpPr txBox="1"/>
          <p:nvPr>
            <p:ph type="title"/>
          </p:nvPr>
        </p:nvSpPr>
        <p:spPr>
          <a:xfrm>
            <a:off x="508000" y="3600450"/>
            <a:ext cx="6447600" cy="4251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accent1"/>
              </a:buClr>
              <a:buSzPts val="1800"/>
              <a:buFont typeface="Trebuchet MS"/>
              <a:buNone/>
              <a:defRPr b="0" sz="1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29"/>
          <p:cNvSpPr/>
          <p:nvPr>
            <p:ph idx="2" type="pic"/>
          </p:nvPr>
        </p:nvSpPr>
        <p:spPr>
          <a:xfrm>
            <a:off x="508000" y="457200"/>
            <a:ext cx="6447600" cy="2884200"/>
          </a:xfrm>
          <a:prstGeom prst="rect">
            <a:avLst/>
          </a:prstGeom>
          <a:noFill/>
          <a:ln>
            <a:noFill/>
          </a:ln>
        </p:spPr>
      </p:sp>
      <p:sp>
        <p:nvSpPr>
          <p:cNvPr id="86" name="Google Shape;86;p29"/>
          <p:cNvSpPr txBox="1"/>
          <p:nvPr>
            <p:ph idx="1" type="body"/>
          </p:nvPr>
        </p:nvSpPr>
        <p:spPr>
          <a:xfrm>
            <a:off x="508000" y="4025504"/>
            <a:ext cx="6447600" cy="505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700"/>
              <a:buNone/>
              <a:defRPr sz="9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87" name="Google Shape;87;p29"/>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29"/>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29"/>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 name="Shape 5"/>
        <p:cNvGrpSpPr/>
        <p:nvPr/>
      </p:nvGrpSpPr>
      <p:grpSpPr>
        <a:xfrm>
          <a:off x="0" y="0"/>
          <a:ext cx="0" cy="0"/>
          <a:chOff x="0" y="0"/>
          <a:chExt cx="0" cy="0"/>
        </a:xfrm>
      </p:grpSpPr>
      <p:grpSp>
        <p:nvGrpSpPr>
          <p:cNvPr id="6" name="Google Shape;6;p20"/>
          <p:cNvGrpSpPr/>
          <p:nvPr/>
        </p:nvGrpSpPr>
        <p:grpSpPr>
          <a:xfrm>
            <a:off x="0" y="-6350"/>
            <a:ext cx="9144100" cy="5149935"/>
            <a:chOff x="0" y="-8467"/>
            <a:chExt cx="12192133" cy="6866580"/>
          </a:xfrm>
        </p:grpSpPr>
        <p:cxnSp>
          <p:nvCxnSpPr>
            <p:cNvPr id="7" name="Google Shape;7;p20"/>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8" name="Google Shape;8;p20"/>
            <p:cNvCxnSpPr/>
            <p:nvPr/>
          </p:nvCxnSpPr>
          <p:spPr>
            <a:xfrm flipH="1">
              <a:off x="7425125" y="3681413"/>
              <a:ext cx="4763700" cy="3176700"/>
            </a:xfrm>
            <a:prstGeom prst="straightConnector1">
              <a:avLst/>
            </a:prstGeom>
            <a:noFill/>
            <a:ln cap="flat" cmpd="sng" w="9525">
              <a:solidFill>
                <a:srgbClr val="D8D8D8"/>
              </a:solidFill>
              <a:prstDash val="solid"/>
              <a:round/>
              <a:headEnd len="sm" w="sm" type="none"/>
              <a:tailEnd len="sm" w="sm" type="none"/>
            </a:ln>
          </p:spPr>
        </p:cxnSp>
        <p:sp>
          <p:nvSpPr>
            <p:cNvPr id="9" name="Google Shape;9;p20"/>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8627"/>
              </a:schemeClr>
            </a:solidFill>
            <a:ln>
              <a:noFill/>
            </a:ln>
          </p:spPr>
        </p:sp>
        <p:sp>
          <p:nvSpPr>
            <p:cNvPr id="10" name="Google Shape;10;p20"/>
            <p:cNvSpPr/>
            <p:nvPr/>
          </p:nvSpPr>
          <p:spPr>
            <a:xfrm>
              <a:off x="9603442" y="-8467"/>
              <a:ext cx="258617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20"/>
            <p:cNvSpPr/>
            <p:nvPr/>
          </p:nvSpPr>
          <p:spPr>
            <a:xfrm>
              <a:off x="8932333" y="3048000"/>
              <a:ext cx="3259800" cy="3810000"/>
            </a:xfrm>
            <a:prstGeom prst="triangle">
              <a:avLst>
                <a:gd fmla="val 100000" name="adj"/>
              </a:avLst>
            </a:prstGeom>
            <a:solidFill>
              <a:schemeClr val="accent2">
                <a:alpha val="70588"/>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0"/>
            <p:cNvSpPr/>
            <p:nvPr/>
          </p:nvSpPr>
          <p:spPr>
            <a:xfrm>
              <a:off x="9334500" y="-8467"/>
              <a:ext cx="2850868"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8627"/>
              </a:srgbClr>
            </a:solidFill>
            <a:ln>
              <a:noFill/>
            </a:ln>
          </p:spPr>
        </p:sp>
        <p:sp>
          <p:nvSpPr>
            <p:cNvPr id="13" name="Google Shape;13;p20"/>
            <p:cNvSpPr/>
            <p:nvPr/>
          </p:nvSpPr>
          <p:spPr>
            <a:xfrm>
              <a:off x="10898730" y="-8467"/>
              <a:ext cx="1290094" cy="6858000"/>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8627"/>
              </a:srgbClr>
            </a:solidFill>
            <a:ln>
              <a:noFill/>
            </a:ln>
          </p:spPr>
        </p:sp>
        <p:sp>
          <p:nvSpPr>
            <p:cNvPr id="14" name="Google Shape;14;p20"/>
            <p:cNvSpPr/>
            <p:nvPr/>
          </p:nvSpPr>
          <p:spPr>
            <a:xfrm>
              <a:off x="10938999" y="-8467"/>
              <a:ext cx="1249825" cy="6858000"/>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3529"/>
              </a:schemeClr>
            </a:solidFill>
            <a:ln>
              <a:noFill/>
            </a:ln>
          </p:spPr>
        </p:sp>
        <p:sp>
          <p:nvSpPr>
            <p:cNvPr id="15" name="Google Shape;15;p20"/>
            <p:cNvSpPr/>
            <p:nvPr/>
          </p:nvSpPr>
          <p:spPr>
            <a:xfrm>
              <a:off x="10371666" y="3589867"/>
              <a:ext cx="1817100" cy="3268200"/>
            </a:xfrm>
            <a:prstGeom prst="triangle">
              <a:avLst>
                <a:gd fmla="val 100000" name="adj"/>
              </a:avLst>
            </a:prstGeom>
            <a:solidFill>
              <a:schemeClr val="accent1">
                <a:alpha val="8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0"/>
            <p:cNvSpPr/>
            <p:nvPr/>
          </p:nvSpPr>
          <p:spPr>
            <a:xfrm>
              <a:off x="0" y="4013200"/>
              <a:ext cx="448800" cy="2844900"/>
            </a:xfrm>
            <a:prstGeom prst="triangle">
              <a:avLst>
                <a:gd fmla="val 0" name="adj"/>
              </a:avLst>
            </a:prstGeom>
            <a:solidFill>
              <a:schemeClr val="accent1">
                <a:alpha val="83529"/>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 name="Google Shape;17;p20"/>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marR="0" rtl="0" algn="l">
              <a:lnSpc>
                <a:spcPct val="100000"/>
              </a:lnSpc>
              <a:spcBef>
                <a:spcPts val="0"/>
              </a:spcBef>
              <a:spcAft>
                <a:spcPts val="0"/>
              </a:spcAft>
              <a:buClr>
                <a:schemeClr val="accent1"/>
              </a:buClr>
              <a:buSzPts val="2700"/>
              <a:buFont typeface="Trebuchet MS"/>
              <a:buNone/>
              <a:defRPr b="0" i="0" sz="2700" u="none" cap="none" strike="noStrike">
                <a:solidFill>
                  <a:schemeClr val="accen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9pPr>
          </a:lstStyle>
          <a:p/>
        </p:txBody>
      </p:sp>
      <p:sp>
        <p:nvSpPr>
          <p:cNvPr id="18" name="Google Shape;18;p20"/>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marR="0" rtl="0" algn="l">
              <a:lnSpc>
                <a:spcPct val="100000"/>
              </a:lnSpc>
              <a:spcBef>
                <a:spcPts val="800"/>
              </a:spcBef>
              <a:spcAft>
                <a:spcPts val="0"/>
              </a:spcAft>
              <a:buClr>
                <a:schemeClr val="accent1"/>
              </a:buClr>
              <a:buSzPts val="1100"/>
              <a:buFont typeface="Noto Sans Symbols"/>
              <a:buChar char="►"/>
              <a:defRPr b="0" i="0" sz="1400" u="none" cap="none" strike="noStrike">
                <a:solidFill>
                  <a:srgbClr val="3F3F3F"/>
                </a:solidFill>
                <a:latin typeface="Trebuchet MS"/>
                <a:ea typeface="Trebuchet MS"/>
                <a:cs typeface="Trebuchet MS"/>
                <a:sym typeface="Trebuchet MS"/>
              </a:defRPr>
            </a:lvl1pPr>
            <a:lvl2pPr indent="-292100" lvl="1" marL="914400" marR="0" rtl="0" algn="l">
              <a:lnSpc>
                <a:spcPct val="100000"/>
              </a:lnSpc>
              <a:spcBef>
                <a:spcPts val="800"/>
              </a:spcBef>
              <a:spcAft>
                <a:spcPts val="0"/>
              </a:spcAft>
              <a:buClr>
                <a:schemeClr val="accent1"/>
              </a:buClr>
              <a:buSzPts val="1000"/>
              <a:buFont typeface="Noto Sans Symbols"/>
              <a:buChar char="►"/>
              <a:defRPr b="0" i="0" sz="1200" u="none" cap="none" strike="noStrike">
                <a:solidFill>
                  <a:srgbClr val="3F3F3F"/>
                </a:solidFill>
                <a:latin typeface="Trebuchet MS"/>
                <a:ea typeface="Trebuchet MS"/>
                <a:cs typeface="Trebuchet MS"/>
                <a:sym typeface="Trebuchet MS"/>
              </a:defRPr>
            </a:lvl2pPr>
            <a:lvl3pPr indent="-279400" lvl="2" marL="1371600" marR="0" rtl="0" algn="l">
              <a:lnSpc>
                <a:spcPct val="100000"/>
              </a:lnSpc>
              <a:spcBef>
                <a:spcPts val="800"/>
              </a:spcBef>
              <a:spcAft>
                <a:spcPts val="0"/>
              </a:spcAft>
              <a:buClr>
                <a:schemeClr val="accent1"/>
              </a:buClr>
              <a:buSzPts val="800"/>
              <a:buFont typeface="Noto Sans Symbols"/>
              <a:buChar char="►"/>
              <a:defRPr b="0" i="0" sz="1100" u="none" cap="none" strike="noStrike">
                <a:solidFill>
                  <a:srgbClr val="3F3F3F"/>
                </a:solidFill>
                <a:latin typeface="Trebuchet MS"/>
                <a:ea typeface="Trebuchet MS"/>
                <a:cs typeface="Trebuchet MS"/>
                <a:sym typeface="Trebuchet MS"/>
              </a:defRPr>
            </a:lvl3pPr>
            <a:lvl4pPr indent="-273050" lvl="3" marL="18288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4pPr>
            <a:lvl5pPr indent="-273050" lvl="4" marL="22860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5pPr>
            <a:lvl6pPr indent="-273050" lvl="5" marL="27432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6pPr>
            <a:lvl7pPr indent="-273050" lvl="6" marL="32004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7pPr>
            <a:lvl8pPr indent="-273050" lvl="7" marL="36576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8pPr>
            <a:lvl9pPr indent="-273050" lvl="8" marL="41148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19" name="Google Shape;19;p20"/>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7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9pPr>
          </a:lstStyle>
          <a:p/>
        </p:txBody>
      </p:sp>
      <p:sp>
        <p:nvSpPr>
          <p:cNvPr id="20" name="Google Shape;20;p20"/>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7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9pPr>
          </a:lstStyle>
          <a:p/>
        </p:txBody>
      </p:sp>
      <p:sp>
        <p:nvSpPr>
          <p:cNvPr id="21" name="Google Shape;21;p20"/>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14.png"/><Relationship Id="rId7" Type="http://schemas.openxmlformats.org/officeDocument/2006/relationships/image" Target="../media/image8.png"/><Relationship Id="rId8"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docs.google.com/spreadsheets/d/1LO4jKW6xSpFFSYvoGkSC_vxnlZfvX7mI/edit?usp=sharing&amp;ouid=110325714298777712254&amp;rtpof=true&amp;sd=tru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sp>
        <p:nvSpPr>
          <p:cNvPr id="143" name="Google Shape;143;p1"/>
          <p:cNvSpPr txBox="1"/>
          <p:nvPr>
            <p:ph type="ctrTitle"/>
          </p:nvPr>
        </p:nvSpPr>
        <p:spPr>
          <a:xfrm>
            <a:off x="896625" y="1569825"/>
            <a:ext cx="7559400" cy="1234800"/>
          </a:xfrm>
          <a:prstGeom prst="rect">
            <a:avLst/>
          </a:prstGeom>
          <a:noFill/>
          <a:ln>
            <a:noFill/>
          </a:ln>
        </p:spPr>
        <p:txBody>
          <a:bodyPr anchorCtr="0" anchor="b" bIns="34275" lIns="68575" spcFirstLastPara="1" rIns="68575" wrap="square" tIns="34275">
            <a:noAutofit/>
          </a:bodyPr>
          <a:lstStyle/>
          <a:p>
            <a:pPr indent="0" lvl="0" marL="0" rtl="0" algn="l">
              <a:lnSpc>
                <a:spcPct val="100000"/>
              </a:lnSpc>
              <a:spcBef>
                <a:spcPts val="0"/>
              </a:spcBef>
              <a:spcAft>
                <a:spcPts val="0"/>
              </a:spcAft>
              <a:buSzPts val="4100"/>
              <a:buNone/>
            </a:pPr>
            <a:r>
              <a:rPr b="1" lang="en-GB">
                <a:solidFill>
                  <a:schemeClr val="dk1"/>
                </a:solidFill>
                <a:latin typeface="Algerian"/>
                <a:ea typeface="Algerian"/>
                <a:cs typeface="Algerian"/>
                <a:sym typeface="Algerian"/>
              </a:rPr>
              <a:t>BANK LOAN CASE STUDY</a:t>
            </a:r>
            <a:endParaRPr b="1">
              <a:solidFill>
                <a:schemeClr val="dk1"/>
              </a:solidFill>
              <a:latin typeface="Algerian"/>
              <a:ea typeface="Algerian"/>
              <a:cs typeface="Algerian"/>
              <a:sym typeface="Algerian"/>
            </a:endParaRPr>
          </a:p>
        </p:txBody>
      </p:sp>
      <p:sp>
        <p:nvSpPr>
          <p:cNvPr id="144" name="Google Shape;144;p1"/>
          <p:cNvSpPr txBox="1"/>
          <p:nvPr>
            <p:ph idx="1" type="subTitle"/>
          </p:nvPr>
        </p:nvSpPr>
        <p:spPr>
          <a:xfrm>
            <a:off x="1109550" y="3031225"/>
            <a:ext cx="5825100" cy="822600"/>
          </a:xfrm>
          <a:prstGeom prst="rect">
            <a:avLst/>
          </a:prstGeom>
          <a:noFill/>
          <a:ln>
            <a:noFill/>
          </a:ln>
        </p:spPr>
        <p:txBody>
          <a:bodyPr anchorCtr="0" anchor="t" bIns="34275" lIns="68575" spcFirstLastPara="1" rIns="68575" wrap="square" tIns="34275">
            <a:normAutofit/>
          </a:bodyPr>
          <a:lstStyle/>
          <a:p>
            <a:pPr indent="0" lvl="0" marL="0" rtl="0" algn="r">
              <a:lnSpc>
                <a:spcPct val="100000"/>
              </a:lnSpc>
              <a:spcBef>
                <a:spcPts val="800"/>
              </a:spcBef>
              <a:spcAft>
                <a:spcPts val="0"/>
              </a:spcAft>
              <a:buSzPts val="1100"/>
              <a:buNone/>
            </a:pPr>
            <a:r>
              <a:rPr b="1" lang="en-GB" sz="3200">
                <a:solidFill>
                  <a:schemeClr val="dk1"/>
                </a:solidFill>
                <a:latin typeface="Algerian"/>
                <a:ea typeface="Algerian"/>
                <a:cs typeface="Algerian"/>
                <a:sym typeface="Algerian"/>
              </a:rPr>
              <a:t>-final project-2</a:t>
            </a:r>
            <a:endParaRPr b="1" sz="3200">
              <a:solidFill>
                <a:schemeClr val="dk1"/>
              </a:solidFill>
              <a:latin typeface="Algerian"/>
              <a:ea typeface="Algerian"/>
              <a:cs typeface="Algerian"/>
              <a:sym typeface="Algeri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09" name="Shape 209"/>
        <p:cNvGrpSpPr/>
        <p:nvPr/>
      </p:nvGrpSpPr>
      <p:grpSpPr>
        <a:xfrm>
          <a:off x="0" y="0"/>
          <a:ext cx="0" cy="0"/>
          <a:chOff x="0" y="0"/>
          <a:chExt cx="0" cy="0"/>
        </a:xfrm>
      </p:grpSpPr>
      <p:sp>
        <p:nvSpPr>
          <p:cNvPr id="210" name="Google Shape;210;g338863b216f_0_42"/>
          <p:cNvSpPr txBox="1"/>
          <p:nvPr>
            <p:ph type="title"/>
          </p:nvPr>
        </p:nvSpPr>
        <p:spPr>
          <a:xfrm>
            <a:off x="229625" y="189525"/>
            <a:ext cx="6447600" cy="495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SzPct val="100000"/>
              <a:buNone/>
            </a:pPr>
            <a:r>
              <a:rPr b="1" lang="en-GB" sz="3000">
                <a:solidFill>
                  <a:schemeClr val="lt1"/>
                </a:solidFill>
                <a:latin typeface="Algerian"/>
                <a:ea typeface="Algerian"/>
                <a:cs typeface="Algerian"/>
                <a:sym typeface="Algerian"/>
              </a:rPr>
              <a:t>DATA ANALYTIC TASKS:</a:t>
            </a:r>
            <a:endParaRPr b="1" sz="3000">
              <a:solidFill>
                <a:schemeClr val="lt1"/>
              </a:solidFill>
              <a:latin typeface="Algerian"/>
              <a:ea typeface="Algerian"/>
              <a:cs typeface="Algerian"/>
              <a:sym typeface="Algerian"/>
            </a:endParaRPr>
          </a:p>
        </p:txBody>
      </p:sp>
      <p:sp>
        <p:nvSpPr>
          <p:cNvPr id="211" name="Google Shape;211;g338863b216f_0_42"/>
          <p:cNvSpPr txBox="1"/>
          <p:nvPr/>
        </p:nvSpPr>
        <p:spPr>
          <a:xfrm>
            <a:off x="497250" y="685425"/>
            <a:ext cx="7433400" cy="56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GB" sz="2200" u="none" cap="none" strike="noStrike">
                <a:solidFill>
                  <a:schemeClr val="lt1"/>
                </a:solidFill>
                <a:latin typeface="Times New Roman"/>
                <a:ea typeface="Times New Roman"/>
                <a:cs typeface="Times New Roman"/>
                <a:sym typeface="Times New Roman"/>
              </a:rPr>
              <a:t>B. I</a:t>
            </a:r>
            <a:r>
              <a:rPr b="1" lang="en-GB" sz="2200">
                <a:solidFill>
                  <a:schemeClr val="lt1"/>
                </a:solidFill>
                <a:latin typeface="Times New Roman"/>
                <a:ea typeface="Times New Roman"/>
                <a:cs typeface="Times New Roman"/>
                <a:sym typeface="Times New Roman"/>
              </a:rPr>
              <a:t>dentify Outliers in the Dataset</a:t>
            </a:r>
            <a:r>
              <a:rPr b="1" i="0" lang="en-GB" sz="2200" u="none" cap="none" strike="noStrike">
                <a:solidFill>
                  <a:schemeClr val="lt1"/>
                </a:solidFill>
                <a:latin typeface="Times New Roman"/>
                <a:ea typeface="Times New Roman"/>
                <a:cs typeface="Times New Roman"/>
                <a:sym typeface="Times New Roman"/>
              </a:rPr>
              <a:t>s: </a:t>
            </a:r>
            <a:endParaRPr sz="2000">
              <a:solidFill>
                <a:schemeClr val="lt1"/>
              </a:solidFill>
              <a:latin typeface="Times New Roman"/>
              <a:ea typeface="Times New Roman"/>
              <a:cs typeface="Times New Roman"/>
              <a:sym typeface="Times New Roman"/>
            </a:endParaRPr>
          </a:p>
          <a:p>
            <a:pPr indent="0" lvl="0" marL="0" marR="0" rtl="0" algn="just">
              <a:lnSpc>
                <a:spcPct val="115000"/>
              </a:lnSpc>
              <a:spcBef>
                <a:spcPts val="1200"/>
              </a:spcBef>
              <a:spcAft>
                <a:spcPts val="1200"/>
              </a:spcAft>
              <a:buClr>
                <a:srgbClr val="000000"/>
              </a:buClr>
              <a:buSzPts val="2000"/>
              <a:buFont typeface="Arial"/>
              <a:buNone/>
            </a:pPr>
            <a:r>
              <a:t/>
            </a:r>
            <a:endParaRPr b="1" sz="2400">
              <a:solidFill>
                <a:schemeClr val="lt1"/>
              </a:solidFill>
              <a:latin typeface="Times New Roman"/>
              <a:ea typeface="Times New Roman"/>
              <a:cs typeface="Times New Roman"/>
              <a:sym typeface="Times New Roman"/>
            </a:endParaRPr>
          </a:p>
        </p:txBody>
      </p:sp>
      <p:pic>
        <p:nvPicPr>
          <p:cNvPr id="212" name="Google Shape;212;g338863b216f_0_42"/>
          <p:cNvPicPr preferRelativeResize="0"/>
          <p:nvPr/>
        </p:nvPicPr>
        <p:blipFill>
          <a:blip r:embed="rId3">
            <a:alphaModFix/>
          </a:blip>
          <a:stretch>
            <a:fillRect/>
          </a:stretch>
        </p:blipFill>
        <p:spPr>
          <a:xfrm>
            <a:off x="660925" y="1249725"/>
            <a:ext cx="2455875" cy="1529275"/>
          </a:xfrm>
          <a:prstGeom prst="rect">
            <a:avLst/>
          </a:prstGeom>
          <a:noFill/>
          <a:ln>
            <a:noFill/>
          </a:ln>
        </p:spPr>
      </p:pic>
      <p:pic>
        <p:nvPicPr>
          <p:cNvPr id="213" name="Google Shape;213;g338863b216f_0_42"/>
          <p:cNvPicPr preferRelativeResize="0"/>
          <p:nvPr/>
        </p:nvPicPr>
        <p:blipFill>
          <a:blip r:embed="rId4">
            <a:alphaModFix/>
          </a:blip>
          <a:stretch>
            <a:fillRect/>
          </a:stretch>
        </p:blipFill>
        <p:spPr>
          <a:xfrm>
            <a:off x="3403525" y="1218638"/>
            <a:ext cx="2507501" cy="1591450"/>
          </a:xfrm>
          <a:prstGeom prst="rect">
            <a:avLst/>
          </a:prstGeom>
          <a:noFill/>
          <a:ln>
            <a:noFill/>
          </a:ln>
        </p:spPr>
      </p:pic>
      <p:pic>
        <p:nvPicPr>
          <p:cNvPr id="214" name="Google Shape;214;g338863b216f_0_42"/>
          <p:cNvPicPr preferRelativeResize="0"/>
          <p:nvPr/>
        </p:nvPicPr>
        <p:blipFill>
          <a:blip r:embed="rId5">
            <a:alphaModFix/>
          </a:blip>
          <a:stretch>
            <a:fillRect/>
          </a:stretch>
        </p:blipFill>
        <p:spPr>
          <a:xfrm>
            <a:off x="6197743" y="1218653"/>
            <a:ext cx="2308754" cy="1529275"/>
          </a:xfrm>
          <a:prstGeom prst="rect">
            <a:avLst/>
          </a:prstGeom>
          <a:noFill/>
          <a:ln>
            <a:noFill/>
          </a:ln>
        </p:spPr>
      </p:pic>
      <p:pic>
        <p:nvPicPr>
          <p:cNvPr id="215" name="Google Shape;215;g338863b216f_0_42"/>
          <p:cNvPicPr preferRelativeResize="0"/>
          <p:nvPr/>
        </p:nvPicPr>
        <p:blipFill>
          <a:blip r:embed="rId6">
            <a:alphaModFix/>
          </a:blip>
          <a:stretch>
            <a:fillRect/>
          </a:stretch>
        </p:blipFill>
        <p:spPr>
          <a:xfrm>
            <a:off x="686150" y="3088824"/>
            <a:ext cx="2405427" cy="1591425"/>
          </a:xfrm>
          <a:prstGeom prst="rect">
            <a:avLst/>
          </a:prstGeom>
          <a:noFill/>
          <a:ln>
            <a:noFill/>
          </a:ln>
        </p:spPr>
      </p:pic>
      <p:pic>
        <p:nvPicPr>
          <p:cNvPr id="216" name="Google Shape;216;g338863b216f_0_42"/>
          <p:cNvPicPr preferRelativeResize="0"/>
          <p:nvPr/>
        </p:nvPicPr>
        <p:blipFill>
          <a:blip r:embed="rId7">
            <a:alphaModFix/>
          </a:blip>
          <a:stretch>
            <a:fillRect/>
          </a:stretch>
        </p:blipFill>
        <p:spPr>
          <a:xfrm>
            <a:off x="3323750" y="3035927"/>
            <a:ext cx="2667050" cy="1697221"/>
          </a:xfrm>
          <a:prstGeom prst="rect">
            <a:avLst/>
          </a:prstGeom>
          <a:noFill/>
          <a:ln>
            <a:noFill/>
          </a:ln>
        </p:spPr>
      </p:pic>
      <p:pic>
        <p:nvPicPr>
          <p:cNvPr id="217" name="Google Shape;217;g338863b216f_0_42"/>
          <p:cNvPicPr preferRelativeResize="0"/>
          <p:nvPr/>
        </p:nvPicPr>
        <p:blipFill>
          <a:blip r:embed="rId8">
            <a:alphaModFix/>
          </a:blip>
          <a:stretch>
            <a:fillRect/>
          </a:stretch>
        </p:blipFill>
        <p:spPr>
          <a:xfrm>
            <a:off x="6222975" y="3046513"/>
            <a:ext cx="2405425" cy="16760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21" name="Shape 221"/>
        <p:cNvGrpSpPr/>
        <p:nvPr/>
      </p:nvGrpSpPr>
      <p:grpSpPr>
        <a:xfrm>
          <a:off x="0" y="0"/>
          <a:ext cx="0" cy="0"/>
          <a:chOff x="0" y="0"/>
          <a:chExt cx="0" cy="0"/>
        </a:xfrm>
      </p:grpSpPr>
      <p:sp>
        <p:nvSpPr>
          <p:cNvPr id="222" name="Google Shape;222;p12"/>
          <p:cNvSpPr txBox="1"/>
          <p:nvPr>
            <p:ph type="title"/>
          </p:nvPr>
        </p:nvSpPr>
        <p:spPr>
          <a:xfrm>
            <a:off x="229625" y="189525"/>
            <a:ext cx="6447600" cy="495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SzPct val="100000"/>
              <a:buNone/>
            </a:pPr>
            <a:r>
              <a:rPr b="1" lang="en-GB" sz="3000">
                <a:solidFill>
                  <a:schemeClr val="lt1"/>
                </a:solidFill>
                <a:latin typeface="Algerian"/>
                <a:ea typeface="Algerian"/>
                <a:cs typeface="Algerian"/>
                <a:sym typeface="Algerian"/>
              </a:rPr>
              <a:t>DATA ANALYTIC TASKS:</a:t>
            </a:r>
            <a:endParaRPr b="1" sz="3000">
              <a:solidFill>
                <a:schemeClr val="lt1"/>
              </a:solidFill>
              <a:latin typeface="Algerian"/>
              <a:ea typeface="Algerian"/>
              <a:cs typeface="Algerian"/>
              <a:sym typeface="Algerian"/>
            </a:endParaRPr>
          </a:p>
        </p:txBody>
      </p:sp>
      <p:sp>
        <p:nvSpPr>
          <p:cNvPr id="223" name="Google Shape;223;p12"/>
          <p:cNvSpPr txBox="1"/>
          <p:nvPr/>
        </p:nvSpPr>
        <p:spPr>
          <a:xfrm>
            <a:off x="497250" y="685425"/>
            <a:ext cx="7231200" cy="126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GB" sz="2200" u="none" cap="none" strike="noStrike">
                <a:solidFill>
                  <a:schemeClr val="lt1"/>
                </a:solidFill>
                <a:latin typeface="Times New Roman"/>
                <a:ea typeface="Times New Roman"/>
                <a:cs typeface="Times New Roman"/>
                <a:sym typeface="Times New Roman"/>
              </a:rPr>
              <a:t>C.</a:t>
            </a:r>
            <a:r>
              <a:rPr b="1" lang="en-GB" sz="2200">
                <a:solidFill>
                  <a:schemeClr val="lt1"/>
                </a:solidFill>
                <a:latin typeface="Times New Roman"/>
                <a:ea typeface="Times New Roman"/>
                <a:cs typeface="Times New Roman"/>
                <a:sym typeface="Times New Roman"/>
              </a:rPr>
              <a:t>Analyze Data Imbalance</a:t>
            </a:r>
            <a:r>
              <a:rPr b="1" i="0" lang="en-GB" sz="2200" u="none" cap="none" strike="noStrike">
                <a:solidFill>
                  <a:schemeClr val="lt1"/>
                </a:solidFill>
                <a:latin typeface="Times New Roman"/>
                <a:ea typeface="Times New Roman"/>
                <a:cs typeface="Times New Roman"/>
                <a:sym typeface="Times New Roman"/>
              </a:rPr>
              <a:t>: </a:t>
            </a:r>
            <a:endParaRPr b="1" i="0" sz="2200" u="none" cap="none" strike="noStrike">
              <a:solidFill>
                <a:schemeClr val="lt1"/>
              </a:solidFill>
              <a:latin typeface="Times New Roman"/>
              <a:ea typeface="Times New Roman"/>
              <a:cs typeface="Times New Roman"/>
              <a:sym typeface="Times New Roman"/>
            </a:endParaRPr>
          </a:p>
          <a:p>
            <a:pPr indent="0" lvl="0" marL="0" rtl="0" algn="just">
              <a:lnSpc>
                <a:spcPct val="100000"/>
              </a:lnSpc>
              <a:spcBef>
                <a:spcPts val="1200"/>
              </a:spcBef>
              <a:spcAft>
                <a:spcPts val="0"/>
              </a:spcAft>
              <a:buClr>
                <a:schemeClr val="dk1"/>
              </a:buClr>
              <a:buSzPts val="1100"/>
              <a:buFont typeface="Arial"/>
              <a:buNone/>
            </a:pPr>
            <a:r>
              <a:rPr lang="en-GB" sz="2000">
                <a:solidFill>
                  <a:schemeClr val="lt1"/>
                </a:solidFill>
                <a:latin typeface="Times New Roman"/>
                <a:ea typeface="Times New Roman"/>
                <a:cs typeface="Times New Roman"/>
                <a:sym typeface="Times New Roman"/>
              </a:rPr>
              <a:t>Determine if there is data imbalance in the loan application dataset and calculate the ratio of data imbalance using Excel functions.</a:t>
            </a:r>
            <a:endParaRPr sz="2000">
              <a:solidFill>
                <a:schemeClr val="lt1"/>
              </a:solidFill>
              <a:latin typeface="Times New Roman"/>
              <a:ea typeface="Times New Roman"/>
              <a:cs typeface="Times New Roman"/>
              <a:sym typeface="Times New Roman"/>
            </a:endParaRPr>
          </a:p>
          <a:p>
            <a:pPr indent="0" lvl="0" marL="457200" marR="0" rtl="0" algn="just">
              <a:lnSpc>
                <a:spcPct val="115000"/>
              </a:lnSpc>
              <a:spcBef>
                <a:spcPts val="1200"/>
              </a:spcBef>
              <a:spcAft>
                <a:spcPts val="0"/>
              </a:spcAft>
              <a:buClr>
                <a:srgbClr val="000000"/>
              </a:buClr>
              <a:buSzPts val="2000"/>
              <a:buFont typeface="Arial"/>
              <a:buNone/>
            </a:pPr>
            <a:r>
              <a:t/>
            </a:r>
            <a:endParaRPr sz="2000">
              <a:solidFill>
                <a:schemeClr val="lt1"/>
              </a:solidFill>
              <a:latin typeface="Times New Roman"/>
              <a:ea typeface="Times New Roman"/>
              <a:cs typeface="Times New Roman"/>
              <a:sym typeface="Times New Roman"/>
            </a:endParaRPr>
          </a:p>
          <a:p>
            <a:pPr indent="0" lvl="0" marL="457200" marR="0" rtl="0" algn="l">
              <a:lnSpc>
                <a:spcPct val="100000"/>
              </a:lnSpc>
              <a:spcBef>
                <a:spcPts val="1200"/>
              </a:spcBef>
              <a:spcAft>
                <a:spcPts val="0"/>
              </a:spcAft>
              <a:buClr>
                <a:srgbClr val="000000"/>
              </a:buClr>
              <a:buSzPts val="2200"/>
              <a:buFont typeface="Arial"/>
              <a:buNone/>
            </a:pPr>
            <a:r>
              <a:t/>
            </a:r>
            <a:endParaRPr b="0" i="0" sz="2200" u="none" cap="none" strike="noStrike">
              <a:solidFill>
                <a:schemeClr val="lt1"/>
              </a:solidFill>
              <a:latin typeface="Times New Roman"/>
              <a:ea typeface="Times New Roman"/>
              <a:cs typeface="Times New Roman"/>
              <a:sym typeface="Times New Roman"/>
            </a:endParaRPr>
          </a:p>
        </p:txBody>
      </p:sp>
      <p:pic>
        <p:nvPicPr>
          <p:cNvPr id="224" name="Google Shape;224;p12"/>
          <p:cNvPicPr preferRelativeResize="0"/>
          <p:nvPr/>
        </p:nvPicPr>
        <p:blipFill>
          <a:blip r:embed="rId3">
            <a:alphaModFix/>
          </a:blip>
          <a:stretch>
            <a:fillRect/>
          </a:stretch>
        </p:blipFill>
        <p:spPr>
          <a:xfrm>
            <a:off x="229625" y="2079725"/>
            <a:ext cx="8839204" cy="984052"/>
          </a:xfrm>
          <a:prstGeom prst="rect">
            <a:avLst/>
          </a:prstGeom>
          <a:noFill/>
          <a:ln>
            <a:noFill/>
          </a:ln>
        </p:spPr>
      </p:pic>
      <p:pic>
        <p:nvPicPr>
          <p:cNvPr id="225" name="Google Shape;225;p12"/>
          <p:cNvPicPr preferRelativeResize="0"/>
          <p:nvPr/>
        </p:nvPicPr>
        <p:blipFill>
          <a:blip r:embed="rId4">
            <a:alphaModFix/>
          </a:blip>
          <a:stretch>
            <a:fillRect/>
          </a:stretch>
        </p:blipFill>
        <p:spPr>
          <a:xfrm>
            <a:off x="229625" y="3194775"/>
            <a:ext cx="2870850" cy="1774925"/>
          </a:xfrm>
          <a:prstGeom prst="rect">
            <a:avLst/>
          </a:prstGeom>
          <a:noFill/>
          <a:ln>
            <a:noFill/>
          </a:ln>
        </p:spPr>
      </p:pic>
      <p:pic>
        <p:nvPicPr>
          <p:cNvPr id="226" name="Google Shape;226;p12"/>
          <p:cNvPicPr preferRelativeResize="0"/>
          <p:nvPr/>
        </p:nvPicPr>
        <p:blipFill>
          <a:blip r:embed="rId5">
            <a:alphaModFix/>
          </a:blip>
          <a:stretch>
            <a:fillRect/>
          </a:stretch>
        </p:blipFill>
        <p:spPr>
          <a:xfrm>
            <a:off x="3279658" y="3194777"/>
            <a:ext cx="2584681" cy="1774923"/>
          </a:xfrm>
          <a:prstGeom prst="rect">
            <a:avLst/>
          </a:prstGeom>
          <a:noFill/>
          <a:ln>
            <a:noFill/>
          </a:ln>
        </p:spPr>
      </p:pic>
      <p:pic>
        <p:nvPicPr>
          <p:cNvPr id="227" name="Google Shape;227;p12"/>
          <p:cNvPicPr preferRelativeResize="0"/>
          <p:nvPr/>
        </p:nvPicPr>
        <p:blipFill>
          <a:blip r:embed="rId6">
            <a:alphaModFix/>
          </a:blip>
          <a:stretch>
            <a:fillRect/>
          </a:stretch>
        </p:blipFill>
        <p:spPr>
          <a:xfrm>
            <a:off x="5948250" y="3194775"/>
            <a:ext cx="3043926" cy="1599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31" name="Shape 231"/>
        <p:cNvGrpSpPr/>
        <p:nvPr/>
      </p:nvGrpSpPr>
      <p:grpSpPr>
        <a:xfrm>
          <a:off x="0" y="0"/>
          <a:ext cx="0" cy="0"/>
          <a:chOff x="0" y="0"/>
          <a:chExt cx="0" cy="0"/>
        </a:xfrm>
      </p:grpSpPr>
      <p:sp>
        <p:nvSpPr>
          <p:cNvPr id="232" name="Google Shape;232;p14"/>
          <p:cNvSpPr txBox="1"/>
          <p:nvPr>
            <p:ph type="title"/>
          </p:nvPr>
        </p:nvSpPr>
        <p:spPr>
          <a:xfrm>
            <a:off x="229625" y="189525"/>
            <a:ext cx="6447600" cy="495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SzPct val="100000"/>
              <a:buNone/>
            </a:pPr>
            <a:r>
              <a:rPr b="1" lang="en-GB" sz="3000">
                <a:solidFill>
                  <a:schemeClr val="lt1"/>
                </a:solidFill>
                <a:latin typeface="Algerian"/>
                <a:ea typeface="Algerian"/>
                <a:cs typeface="Algerian"/>
                <a:sym typeface="Algerian"/>
              </a:rPr>
              <a:t>DATA ANALYTIC TASKS:</a:t>
            </a:r>
            <a:endParaRPr b="1" sz="3000">
              <a:solidFill>
                <a:schemeClr val="lt1"/>
              </a:solidFill>
              <a:latin typeface="Algerian"/>
              <a:ea typeface="Algerian"/>
              <a:cs typeface="Algerian"/>
              <a:sym typeface="Algerian"/>
            </a:endParaRPr>
          </a:p>
        </p:txBody>
      </p:sp>
      <p:sp>
        <p:nvSpPr>
          <p:cNvPr id="233" name="Google Shape;233;p14"/>
          <p:cNvSpPr txBox="1"/>
          <p:nvPr/>
        </p:nvSpPr>
        <p:spPr>
          <a:xfrm>
            <a:off x="433000" y="685425"/>
            <a:ext cx="7779000" cy="2910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0" lang="en-GB" sz="2200" u="none" cap="none" strike="noStrike">
                <a:solidFill>
                  <a:schemeClr val="lt1"/>
                </a:solidFill>
                <a:latin typeface="Times New Roman"/>
                <a:ea typeface="Times New Roman"/>
                <a:cs typeface="Times New Roman"/>
                <a:sym typeface="Times New Roman"/>
              </a:rPr>
              <a:t>D. </a:t>
            </a:r>
            <a:r>
              <a:rPr b="1" lang="en-GB" sz="2200">
                <a:solidFill>
                  <a:schemeClr val="lt1"/>
                </a:solidFill>
                <a:latin typeface="Times New Roman"/>
                <a:ea typeface="Times New Roman"/>
                <a:cs typeface="Times New Roman"/>
                <a:sym typeface="Times New Roman"/>
              </a:rPr>
              <a:t>Perform Univariate,Segmented Univariate, and Bivariate Analysis:</a:t>
            </a:r>
            <a:r>
              <a:rPr b="1" i="0" lang="en-GB" sz="2400" u="none" cap="none" strike="noStrike">
                <a:solidFill>
                  <a:schemeClr val="lt1"/>
                </a:solidFill>
                <a:latin typeface="Times New Roman"/>
                <a:ea typeface="Times New Roman"/>
                <a:cs typeface="Times New Roman"/>
                <a:sym typeface="Times New Roman"/>
              </a:rPr>
              <a:t> </a:t>
            </a:r>
            <a:endParaRPr b="1" i="0" sz="2400" u="none" cap="none" strike="noStrike">
              <a:solidFill>
                <a:schemeClr val="lt1"/>
              </a:solidFill>
              <a:latin typeface="Times New Roman"/>
              <a:ea typeface="Times New Roman"/>
              <a:cs typeface="Times New Roman"/>
              <a:sym typeface="Times New Roman"/>
            </a:endParaRPr>
          </a:p>
          <a:p>
            <a:pPr indent="0" lvl="0" marL="0" rtl="0" algn="just">
              <a:lnSpc>
                <a:spcPct val="100000"/>
              </a:lnSpc>
              <a:spcBef>
                <a:spcPts val="1200"/>
              </a:spcBef>
              <a:spcAft>
                <a:spcPts val="0"/>
              </a:spcAft>
              <a:buClr>
                <a:schemeClr val="dk1"/>
              </a:buClr>
              <a:buSzPts val="1100"/>
              <a:buFont typeface="Arial"/>
              <a:buNone/>
            </a:pPr>
            <a:r>
              <a:rPr lang="en-GB" sz="1800">
                <a:solidFill>
                  <a:schemeClr val="lt1"/>
                </a:solidFill>
                <a:latin typeface="Times New Roman"/>
                <a:ea typeface="Times New Roman"/>
                <a:cs typeface="Times New Roman"/>
                <a:sym typeface="Times New Roman"/>
              </a:rPr>
              <a:t>Perform univariate analysis to understand the distribution of individual variables, segmented univariate analysis to compare variable distributions for different scenarios, and bivariate analysis to explore relationships between variables and the target variable using Excel functions and features.</a:t>
            </a:r>
            <a:endParaRPr sz="1800">
              <a:solidFill>
                <a:schemeClr val="lt1"/>
              </a:solidFill>
              <a:latin typeface="Times New Roman"/>
              <a:ea typeface="Times New Roman"/>
              <a:cs typeface="Times New Roman"/>
              <a:sym typeface="Times New Roman"/>
            </a:endParaRPr>
          </a:p>
          <a:p>
            <a:pPr indent="0" lvl="0" marL="0" marR="0" rtl="0" algn="just">
              <a:lnSpc>
                <a:spcPct val="115000"/>
              </a:lnSpc>
              <a:spcBef>
                <a:spcPts val="1200"/>
              </a:spcBef>
              <a:spcAft>
                <a:spcPts val="0"/>
              </a:spcAft>
              <a:buClr>
                <a:srgbClr val="000000"/>
              </a:buClr>
              <a:buSzPts val="2000"/>
              <a:buFont typeface="Arial"/>
              <a:buNone/>
            </a:pPr>
            <a:r>
              <a:rPr b="1" lang="en-GB" sz="1700">
                <a:solidFill>
                  <a:schemeClr val="lt1"/>
                </a:solidFill>
                <a:latin typeface="Times New Roman"/>
                <a:ea typeface="Times New Roman"/>
                <a:cs typeface="Times New Roman"/>
                <a:sym typeface="Times New Roman"/>
              </a:rPr>
              <a:t>SEGMENTED </a:t>
            </a:r>
            <a:r>
              <a:rPr b="1" lang="en-GB" sz="1700">
                <a:solidFill>
                  <a:schemeClr val="lt1"/>
                </a:solidFill>
                <a:latin typeface="Times New Roman"/>
                <a:ea typeface="Times New Roman"/>
                <a:cs typeface="Times New Roman"/>
                <a:sym typeface="Times New Roman"/>
              </a:rPr>
              <a:t>UNIVARIATE</a:t>
            </a:r>
            <a:r>
              <a:rPr b="1" lang="en-GB" sz="1700">
                <a:solidFill>
                  <a:schemeClr val="lt1"/>
                </a:solidFill>
                <a:latin typeface="Times New Roman"/>
                <a:ea typeface="Times New Roman"/>
                <a:cs typeface="Times New Roman"/>
                <a:sym typeface="Times New Roman"/>
              </a:rPr>
              <a:t> ANALYSIS:</a:t>
            </a:r>
            <a:endParaRPr b="1" sz="1700">
              <a:solidFill>
                <a:schemeClr val="lt1"/>
              </a:solidFill>
              <a:latin typeface="Times New Roman"/>
              <a:ea typeface="Times New Roman"/>
              <a:cs typeface="Times New Roman"/>
              <a:sym typeface="Times New Roman"/>
            </a:endParaRPr>
          </a:p>
          <a:p>
            <a:pPr indent="0" lvl="0" marL="457200" marR="0" rtl="0" algn="l">
              <a:lnSpc>
                <a:spcPct val="100000"/>
              </a:lnSpc>
              <a:spcBef>
                <a:spcPts val="1200"/>
              </a:spcBef>
              <a:spcAft>
                <a:spcPts val="0"/>
              </a:spcAft>
              <a:buClr>
                <a:srgbClr val="000000"/>
              </a:buClr>
              <a:buSzPts val="2200"/>
              <a:buFont typeface="Arial"/>
              <a:buNone/>
            </a:pPr>
            <a:r>
              <a:t/>
            </a:r>
            <a:endParaRPr b="0" i="0" sz="2200" u="none" cap="none" strike="noStrike">
              <a:solidFill>
                <a:schemeClr val="lt1"/>
              </a:solidFill>
              <a:latin typeface="Times New Roman"/>
              <a:ea typeface="Times New Roman"/>
              <a:cs typeface="Times New Roman"/>
              <a:sym typeface="Times New Roman"/>
            </a:endParaRPr>
          </a:p>
        </p:txBody>
      </p:sp>
      <p:pic>
        <p:nvPicPr>
          <p:cNvPr id="234" name="Google Shape;234;p14"/>
          <p:cNvPicPr preferRelativeResize="0"/>
          <p:nvPr/>
        </p:nvPicPr>
        <p:blipFill>
          <a:blip r:embed="rId3">
            <a:alphaModFix/>
          </a:blip>
          <a:stretch>
            <a:fillRect/>
          </a:stretch>
        </p:blipFill>
        <p:spPr>
          <a:xfrm>
            <a:off x="495675" y="3178327"/>
            <a:ext cx="7969900" cy="1906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38" name="Shape 238"/>
        <p:cNvGrpSpPr/>
        <p:nvPr/>
      </p:nvGrpSpPr>
      <p:grpSpPr>
        <a:xfrm>
          <a:off x="0" y="0"/>
          <a:ext cx="0" cy="0"/>
          <a:chOff x="0" y="0"/>
          <a:chExt cx="0" cy="0"/>
        </a:xfrm>
      </p:grpSpPr>
      <p:sp>
        <p:nvSpPr>
          <p:cNvPr id="239" name="Google Shape;239;g338863b216f_0_83"/>
          <p:cNvSpPr txBox="1"/>
          <p:nvPr>
            <p:ph type="title"/>
          </p:nvPr>
        </p:nvSpPr>
        <p:spPr>
          <a:xfrm>
            <a:off x="229625" y="189525"/>
            <a:ext cx="6447600" cy="495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SzPct val="100000"/>
              <a:buNone/>
            </a:pPr>
            <a:r>
              <a:rPr b="1" lang="en-GB" sz="3000">
                <a:solidFill>
                  <a:schemeClr val="lt1"/>
                </a:solidFill>
                <a:latin typeface="Algerian"/>
                <a:ea typeface="Algerian"/>
                <a:cs typeface="Algerian"/>
                <a:sym typeface="Algerian"/>
              </a:rPr>
              <a:t>DATA ANALYTIC TASKS:</a:t>
            </a:r>
            <a:endParaRPr b="1" sz="3000">
              <a:solidFill>
                <a:schemeClr val="lt1"/>
              </a:solidFill>
              <a:latin typeface="Algerian"/>
              <a:ea typeface="Algerian"/>
              <a:cs typeface="Algerian"/>
              <a:sym typeface="Algerian"/>
            </a:endParaRPr>
          </a:p>
        </p:txBody>
      </p:sp>
      <p:sp>
        <p:nvSpPr>
          <p:cNvPr id="240" name="Google Shape;240;g338863b216f_0_83"/>
          <p:cNvSpPr txBox="1"/>
          <p:nvPr/>
        </p:nvSpPr>
        <p:spPr>
          <a:xfrm>
            <a:off x="433000" y="685425"/>
            <a:ext cx="7779000" cy="2910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0" lang="en-GB" sz="2200" u="none" cap="none" strike="noStrike">
                <a:solidFill>
                  <a:schemeClr val="lt1"/>
                </a:solidFill>
                <a:latin typeface="Times New Roman"/>
                <a:ea typeface="Times New Roman"/>
                <a:cs typeface="Times New Roman"/>
                <a:sym typeface="Times New Roman"/>
              </a:rPr>
              <a:t>D. </a:t>
            </a:r>
            <a:r>
              <a:rPr b="1" lang="en-GB" sz="2200">
                <a:solidFill>
                  <a:schemeClr val="lt1"/>
                </a:solidFill>
                <a:latin typeface="Times New Roman"/>
                <a:ea typeface="Times New Roman"/>
                <a:cs typeface="Times New Roman"/>
                <a:sym typeface="Times New Roman"/>
              </a:rPr>
              <a:t>Perform Univariate,Segmented Univariate, and Bivariate Analysis:</a:t>
            </a:r>
            <a:r>
              <a:rPr b="1" i="0" lang="en-GB" sz="2400" u="none" cap="none" strike="noStrike">
                <a:solidFill>
                  <a:schemeClr val="lt1"/>
                </a:solidFill>
                <a:latin typeface="Times New Roman"/>
                <a:ea typeface="Times New Roman"/>
                <a:cs typeface="Times New Roman"/>
                <a:sym typeface="Times New Roman"/>
              </a:rPr>
              <a:t> </a:t>
            </a:r>
            <a:endParaRPr sz="1800">
              <a:solidFill>
                <a:schemeClr val="lt1"/>
              </a:solidFill>
              <a:latin typeface="Times New Roman"/>
              <a:ea typeface="Times New Roman"/>
              <a:cs typeface="Times New Roman"/>
              <a:sym typeface="Times New Roman"/>
            </a:endParaRPr>
          </a:p>
          <a:p>
            <a:pPr indent="0" lvl="0" marL="0" marR="0" rtl="0" algn="just">
              <a:lnSpc>
                <a:spcPct val="115000"/>
              </a:lnSpc>
              <a:spcBef>
                <a:spcPts val="1200"/>
              </a:spcBef>
              <a:spcAft>
                <a:spcPts val="0"/>
              </a:spcAft>
              <a:buClr>
                <a:srgbClr val="000000"/>
              </a:buClr>
              <a:buSzPts val="2000"/>
              <a:buFont typeface="Arial"/>
              <a:buNone/>
            </a:pPr>
            <a:r>
              <a:rPr b="1" lang="en-GB" sz="1700">
                <a:solidFill>
                  <a:schemeClr val="lt1"/>
                </a:solidFill>
                <a:latin typeface="Times New Roman"/>
                <a:ea typeface="Times New Roman"/>
                <a:cs typeface="Times New Roman"/>
                <a:sym typeface="Times New Roman"/>
              </a:rPr>
              <a:t>UNIVARIATE ANALYSIS:</a:t>
            </a:r>
            <a:endParaRPr b="1" sz="1700">
              <a:solidFill>
                <a:schemeClr val="lt1"/>
              </a:solidFill>
              <a:latin typeface="Times New Roman"/>
              <a:ea typeface="Times New Roman"/>
              <a:cs typeface="Times New Roman"/>
              <a:sym typeface="Times New Roman"/>
            </a:endParaRPr>
          </a:p>
          <a:p>
            <a:pPr indent="0" lvl="0" marL="457200" marR="0" rtl="0" algn="l">
              <a:lnSpc>
                <a:spcPct val="100000"/>
              </a:lnSpc>
              <a:spcBef>
                <a:spcPts val="1200"/>
              </a:spcBef>
              <a:spcAft>
                <a:spcPts val="0"/>
              </a:spcAft>
              <a:buClr>
                <a:srgbClr val="000000"/>
              </a:buClr>
              <a:buSzPts val="2200"/>
              <a:buFont typeface="Arial"/>
              <a:buNone/>
            </a:pPr>
            <a:r>
              <a:t/>
            </a:r>
            <a:endParaRPr b="0" i="0" sz="2200" u="none" cap="none" strike="noStrike">
              <a:solidFill>
                <a:schemeClr val="lt1"/>
              </a:solidFill>
              <a:latin typeface="Times New Roman"/>
              <a:ea typeface="Times New Roman"/>
              <a:cs typeface="Times New Roman"/>
              <a:sym typeface="Times New Roman"/>
            </a:endParaRPr>
          </a:p>
        </p:txBody>
      </p:sp>
      <p:pic>
        <p:nvPicPr>
          <p:cNvPr id="241" name="Google Shape;241;g338863b216f_0_83"/>
          <p:cNvPicPr preferRelativeResize="0"/>
          <p:nvPr/>
        </p:nvPicPr>
        <p:blipFill>
          <a:blip r:embed="rId3">
            <a:alphaModFix/>
          </a:blip>
          <a:stretch>
            <a:fillRect/>
          </a:stretch>
        </p:blipFill>
        <p:spPr>
          <a:xfrm>
            <a:off x="102550" y="2150275"/>
            <a:ext cx="4371773" cy="2135976"/>
          </a:xfrm>
          <a:prstGeom prst="rect">
            <a:avLst/>
          </a:prstGeom>
          <a:noFill/>
          <a:ln>
            <a:noFill/>
          </a:ln>
        </p:spPr>
      </p:pic>
      <p:pic>
        <p:nvPicPr>
          <p:cNvPr id="242" name="Google Shape;242;g338863b216f_0_83"/>
          <p:cNvPicPr preferRelativeResize="0"/>
          <p:nvPr/>
        </p:nvPicPr>
        <p:blipFill>
          <a:blip r:embed="rId4">
            <a:alphaModFix/>
          </a:blip>
          <a:stretch>
            <a:fillRect/>
          </a:stretch>
        </p:blipFill>
        <p:spPr>
          <a:xfrm>
            <a:off x="4572000" y="1561025"/>
            <a:ext cx="4495050" cy="3453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46" name="Shape 246"/>
        <p:cNvGrpSpPr/>
        <p:nvPr/>
      </p:nvGrpSpPr>
      <p:grpSpPr>
        <a:xfrm>
          <a:off x="0" y="0"/>
          <a:ext cx="0" cy="0"/>
          <a:chOff x="0" y="0"/>
          <a:chExt cx="0" cy="0"/>
        </a:xfrm>
      </p:grpSpPr>
      <p:sp>
        <p:nvSpPr>
          <p:cNvPr id="247" name="Google Shape;247;g338863b216f_0_91"/>
          <p:cNvSpPr txBox="1"/>
          <p:nvPr>
            <p:ph type="title"/>
          </p:nvPr>
        </p:nvSpPr>
        <p:spPr>
          <a:xfrm>
            <a:off x="229625" y="189525"/>
            <a:ext cx="6447600" cy="495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SzPct val="100000"/>
              <a:buNone/>
            </a:pPr>
            <a:r>
              <a:rPr b="1" lang="en-GB" sz="3000">
                <a:solidFill>
                  <a:schemeClr val="lt1"/>
                </a:solidFill>
                <a:latin typeface="Algerian"/>
                <a:ea typeface="Algerian"/>
                <a:cs typeface="Algerian"/>
                <a:sym typeface="Algerian"/>
              </a:rPr>
              <a:t>DATA ANALYTIC TASKS:</a:t>
            </a:r>
            <a:endParaRPr b="1" sz="3000">
              <a:solidFill>
                <a:schemeClr val="lt1"/>
              </a:solidFill>
              <a:latin typeface="Algerian"/>
              <a:ea typeface="Algerian"/>
              <a:cs typeface="Algerian"/>
              <a:sym typeface="Algerian"/>
            </a:endParaRPr>
          </a:p>
        </p:txBody>
      </p:sp>
      <p:sp>
        <p:nvSpPr>
          <p:cNvPr id="248" name="Google Shape;248;g338863b216f_0_91"/>
          <p:cNvSpPr txBox="1"/>
          <p:nvPr/>
        </p:nvSpPr>
        <p:spPr>
          <a:xfrm>
            <a:off x="433000" y="685425"/>
            <a:ext cx="7779000" cy="2910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0" lang="en-GB" sz="2200" u="none" cap="none" strike="noStrike">
                <a:solidFill>
                  <a:schemeClr val="lt1"/>
                </a:solidFill>
                <a:latin typeface="Times New Roman"/>
                <a:ea typeface="Times New Roman"/>
                <a:cs typeface="Times New Roman"/>
                <a:sym typeface="Times New Roman"/>
              </a:rPr>
              <a:t>D. </a:t>
            </a:r>
            <a:r>
              <a:rPr b="1" lang="en-GB" sz="2200">
                <a:solidFill>
                  <a:schemeClr val="lt1"/>
                </a:solidFill>
                <a:latin typeface="Times New Roman"/>
                <a:ea typeface="Times New Roman"/>
                <a:cs typeface="Times New Roman"/>
                <a:sym typeface="Times New Roman"/>
              </a:rPr>
              <a:t>Perform Univariate,Segmented Univariate, and Bivariate Analysis:</a:t>
            </a:r>
            <a:r>
              <a:rPr b="1" i="0" lang="en-GB" sz="2400" u="none" cap="none" strike="noStrike">
                <a:solidFill>
                  <a:schemeClr val="lt1"/>
                </a:solidFill>
                <a:latin typeface="Times New Roman"/>
                <a:ea typeface="Times New Roman"/>
                <a:cs typeface="Times New Roman"/>
                <a:sym typeface="Times New Roman"/>
              </a:rPr>
              <a:t> </a:t>
            </a:r>
            <a:endParaRPr sz="1800">
              <a:solidFill>
                <a:schemeClr val="lt1"/>
              </a:solidFill>
              <a:latin typeface="Times New Roman"/>
              <a:ea typeface="Times New Roman"/>
              <a:cs typeface="Times New Roman"/>
              <a:sym typeface="Times New Roman"/>
            </a:endParaRPr>
          </a:p>
          <a:p>
            <a:pPr indent="0" lvl="0" marL="0" marR="0" rtl="0" algn="just">
              <a:lnSpc>
                <a:spcPct val="115000"/>
              </a:lnSpc>
              <a:spcBef>
                <a:spcPts val="1200"/>
              </a:spcBef>
              <a:spcAft>
                <a:spcPts val="0"/>
              </a:spcAft>
              <a:buClr>
                <a:srgbClr val="000000"/>
              </a:buClr>
              <a:buSzPts val="2000"/>
              <a:buFont typeface="Arial"/>
              <a:buNone/>
            </a:pPr>
            <a:r>
              <a:rPr b="1" lang="en-GB" sz="1700">
                <a:solidFill>
                  <a:schemeClr val="lt1"/>
                </a:solidFill>
                <a:latin typeface="Times New Roman"/>
                <a:ea typeface="Times New Roman"/>
                <a:cs typeface="Times New Roman"/>
                <a:sym typeface="Times New Roman"/>
              </a:rPr>
              <a:t>UNIVARIATE ANALYSIS:</a:t>
            </a:r>
            <a:endParaRPr b="1" sz="1700">
              <a:solidFill>
                <a:schemeClr val="lt1"/>
              </a:solidFill>
              <a:latin typeface="Times New Roman"/>
              <a:ea typeface="Times New Roman"/>
              <a:cs typeface="Times New Roman"/>
              <a:sym typeface="Times New Roman"/>
            </a:endParaRPr>
          </a:p>
          <a:p>
            <a:pPr indent="0" lvl="0" marL="457200" marR="0" rtl="0" algn="l">
              <a:lnSpc>
                <a:spcPct val="100000"/>
              </a:lnSpc>
              <a:spcBef>
                <a:spcPts val="1200"/>
              </a:spcBef>
              <a:spcAft>
                <a:spcPts val="0"/>
              </a:spcAft>
              <a:buClr>
                <a:srgbClr val="000000"/>
              </a:buClr>
              <a:buSzPts val="2200"/>
              <a:buFont typeface="Arial"/>
              <a:buNone/>
            </a:pPr>
            <a:r>
              <a:t/>
            </a:r>
            <a:endParaRPr b="0" i="0" sz="2200" u="none" cap="none" strike="noStrike">
              <a:solidFill>
                <a:schemeClr val="lt1"/>
              </a:solidFill>
              <a:latin typeface="Times New Roman"/>
              <a:ea typeface="Times New Roman"/>
              <a:cs typeface="Times New Roman"/>
              <a:sym typeface="Times New Roman"/>
            </a:endParaRPr>
          </a:p>
        </p:txBody>
      </p:sp>
      <p:pic>
        <p:nvPicPr>
          <p:cNvPr id="249" name="Google Shape;249;g338863b216f_0_91"/>
          <p:cNvPicPr preferRelativeResize="0"/>
          <p:nvPr/>
        </p:nvPicPr>
        <p:blipFill>
          <a:blip r:embed="rId3">
            <a:alphaModFix/>
          </a:blip>
          <a:stretch>
            <a:fillRect/>
          </a:stretch>
        </p:blipFill>
        <p:spPr>
          <a:xfrm>
            <a:off x="1992475" y="1982800"/>
            <a:ext cx="5732500" cy="30537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53" name="Shape 253"/>
        <p:cNvGrpSpPr/>
        <p:nvPr/>
      </p:nvGrpSpPr>
      <p:grpSpPr>
        <a:xfrm>
          <a:off x="0" y="0"/>
          <a:ext cx="0" cy="0"/>
          <a:chOff x="0" y="0"/>
          <a:chExt cx="0" cy="0"/>
        </a:xfrm>
      </p:grpSpPr>
      <p:sp>
        <p:nvSpPr>
          <p:cNvPr id="254" name="Google Shape;254;g338863b216f_0_99"/>
          <p:cNvSpPr txBox="1"/>
          <p:nvPr>
            <p:ph type="title"/>
          </p:nvPr>
        </p:nvSpPr>
        <p:spPr>
          <a:xfrm>
            <a:off x="229625" y="189525"/>
            <a:ext cx="6447600" cy="495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SzPct val="100000"/>
              <a:buNone/>
            </a:pPr>
            <a:r>
              <a:rPr b="1" lang="en-GB" sz="3000">
                <a:solidFill>
                  <a:schemeClr val="lt1"/>
                </a:solidFill>
                <a:latin typeface="Algerian"/>
                <a:ea typeface="Algerian"/>
                <a:cs typeface="Algerian"/>
                <a:sym typeface="Algerian"/>
              </a:rPr>
              <a:t>DATA ANALYTIC TASKS:</a:t>
            </a:r>
            <a:endParaRPr b="1" sz="3000">
              <a:solidFill>
                <a:schemeClr val="lt1"/>
              </a:solidFill>
              <a:latin typeface="Algerian"/>
              <a:ea typeface="Algerian"/>
              <a:cs typeface="Algerian"/>
              <a:sym typeface="Algerian"/>
            </a:endParaRPr>
          </a:p>
        </p:txBody>
      </p:sp>
      <p:sp>
        <p:nvSpPr>
          <p:cNvPr id="255" name="Google Shape;255;g338863b216f_0_99"/>
          <p:cNvSpPr txBox="1"/>
          <p:nvPr/>
        </p:nvSpPr>
        <p:spPr>
          <a:xfrm>
            <a:off x="433000" y="685425"/>
            <a:ext cx="7779000" cy="2910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0" lang="en-GB" sz="2200" u="none" cap="none" strike="noStrike">
                <a:solidFill>
                  <a:schemeClr val="lt1"/>
                </a:solidFill>
                <a:latin typeface="Times New Roman"/>
                <a:ea typeface="Times New Roman"/>
                <a:cs typeface="Times New Roman"/>
                <a:sym typeface="Times New Roman"/>
              </a:rPr>
              <a:t>D. </a:t>
            </a:r>
            <a:r>
              <a:rPr b="1" lang="en-GB" sz="2200">
                <a:solidFill>
                  <a:schemeClr val="lt1"/>
                </a:solidFill>
                <a:latin typeface="Times New Roman"/>
                <a:ea typeface="Times New Roman"/>
                <a:cs typeface="Times New Roman"/>
                <a:sym typeface="Times New Roman"/>
              </a:rPr>
              <a:t>Perform Univariate,Segmented Univariate, and Bivariate Analysis:</a:t>
            </a:r>
            <a:r>
              <a:rPr b="1" i="0" lang="en-GB" sz="2400" u="none" cap="none" strike="noStrike">
                <a:solidFill>
                  <a:schemeClr val="lt1"/>
                </a:solidFill>
                <a:latin typeface="Times New Roman"/>
                <a:ea typeface="Times New Roman"/>
                <a:cs typeface="Times New Roman"/>
                <a:sym typeface="Times New Roman"/>
              </a:rPr>
              <a:t> </a:t>
            </a:r>
            <a:endParaRPr sz="1800">
              <a:solidFill>
                <a:schemeClr val="lt1"/>
              </a:solidFill>
              <a:latin typeface="Times New Roman"/>
              <a:ea typeface="Times New Roman"/>
              <a:cs typeface="Times New Roman"/>
              <a:sym typeface="Times New Roman"/>
            </a:endParaRPr>
          </a:p>
          <a:p>
            <a:pPr indent="0" lvl="0" marL="0" marR="0" rtl="0" algn="just">
              <a:lnSpc>
                <a:spcPct val="115000"/>
              </a:lnSpc>
              <a:spcBef>
                <a:spcPts val="1200"/>
              </a:spcBef>
              <a:spcAft>
                <a:spcPts val="0"/>
              </a:spcAft>
              <a:buClr>
                <a:srgbClr val="000000"/>
              </a:buClr>
              <a:buSzPts val="2000"/>
              <a:buFont typeface="Arial"/>
              <a:buNone/>
            </a:pPr>
            <a:r>
              <a:rPr b="1" lang="en-GB" sz="1700">
                <a:solidFill>
                  <a:schemeClr val="lt1"/>
                </a:solidFill>
                <a:latin typeface="Times New Roman"/>
                <a:ea typeface="Times New Roman"/>
                <a:cs typeface="Times New Roman"/>
                <a:sym typeface="Times New Roman"/>
              </a:rPr>
              <a:t>BI</a:t>
            </a:r>
            <a:r>
              <a:rPr b="1" lang="en-GB" sz="1700">
                <a:solidFill>
                  <a:schemeClr val="lt1"/>
                </a:solidFill>
                <a:latin typeface="Times New Roman"/>
                <a:ea typeface="Times New Roman"/>
                <a:cs typeface="Times New Roman"/>
                <a:sym typeface="Times New Roman"/>
              </a:rPr>
              <a:t>VARIATE ANALYSIS:</a:t>
            </a:r>
            <a:endParaRPr b="1" sz="1700">
              <a:solidFill>
                <a:schemeClr val="lt1"/>
              </a:solidFill>
              <a:latin typeface="Times New Roman"/>
              <a:ea typeface="Times New Roman"/>
              <a:cs typeface="Times New Roman"/>
              <a:sym typeface="Times New Roman"/>
            </a:endParaRPr>
          </a:p>
          <a:p>
            <a:pPr indent="0" lvl="0" marL="457200" marR="0" rtl="0" algn="l">
              <a:lnSpc>
                <a:spcPct val="100000"/>
              </a:lnSpc>
              <a:spcBef>
                <a:spcPts val="1200"/>
              </a:spcBef>
              <a:spcAft>
                <a:spcPts val="0"/>
              </a:spcAft>
              <a:buClr>
                <a:srgbClr val="000000"/>
              </a:buClr>
              <a:buSzPts val="2200"/>
              <a:buFont typeface="Arial"/>
              <a:buNone/>
            </a:pPr>
            <a:r>
              <a:t/>
            </a:r>
            <a:endParaRPr b="0" i="0" sz="2200" u="none" cap="none" strike="noStrike">
              <a:solidFill>
                <a:schemeClr val="lt1"/>
              </a:solidFill>
              <a:latin typeface="Times New Roman"/>
              <a:ea typeface="Times New Roman"/>
              <a:cs typeface="Times New Roman"/>
              <a:sym typeface="Times New Roman"/>
            </a:endParaRPr>
          </a:p>
        </p:txBody>
      </p:sp>
      <p:pic>
        <p:nvPicPr>
          <p:cNvPr id="256" name="Google Shape;256;g338863b216f_0_99"/>
          <p:cNvPicPr preferRelativeResize="0"/>
          <p:nvPr/>
        </p:nvPicPr>
        <p:blipFill>
          <a:blip r:embed="rId3">
            <a:alphaModFix/>
          </a:blip>
          <a:stretch>
            <a:fillRect/>
          </a:stretch>
        </p:blipFill>
        <p:spPr>
          <a:xfrm>
            <a:off x="433000" y="1981296"/>
            <a:ext cx="8477727" cy="311705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60" name="Shape 260"/>
        <p:cNvGrpSpPr/>
        <p:nvPr/>
      </p:nvGrpSpPr>
      <p:grpSpPr>
        <a:xfrm>
          <a:off x="0" y="0"/>
          <a:ext cx="0" cy="0"/>
          <a:chOff x="0" y="0"/>
          <a:chExt cx="0" cy="0"/>
        </a:xfrm>
      </p:grpSpPr>
      <p:sp>
        <p:nvSpPr>
          <p:cNvPr id="261" name="Google Shape;261;p15"/>
          <p:cNvSpPr txBox="1"/>
          <p:nvPr>
            <p:ph type="title"/>
          </p:nvPr>
        </p:nvSpPr>
        <p:spPr>
          <a:xfrm>
            <a:off x="229625" y="189525"/>
            <a:ext cx="6447600" cy="495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SzPct val="96431"/>
              <a:buNone/>
            </a:pPr>
            <a:r>
              <a:rPr b="1" lang="en-GB" sz="3111">
                <a:solidFill>
                  <a:schemeClr val="lt1"/>
                </a:solidFill>
                <a:latin typeface="Algerian"/>
                <a:ea typeface="Algerian"/>
                <a:cs typeface="Algerian"/>
                <a:sym typeface="Algerian"/>
              </a:rPr>
              <a:t>DATA ANALYTIC TASKS:</a:t>
            </a:r>
            <a:endParaRPr b="1" sz="3111">
              <a:solidFill>
                <a:schemeClr val="lt1"/>
              </a:solidFill>
              <a:latin typeface="Algerian"/>
              <a:ea typeface="Algerian"/>
              <a:cs typeface="Algerian"/>
              <a:sym typeface="Algerian"/>
            </a:endParaRPr>
          </a:p>
        </p:txBody>
      </p:sp>
      <p:sp>
        <p:nvSpPr>
          <p:cNvPr id="262" name="Google Shape;262;p15"/>
          <p:cNvSpPr txBox="1"/>
          <p:nvPr/>
        </p:nvSpPr>
        <p:spPr>
          <a:xfrm>
            <a:off x="497250" y="685425"/>
            <a:ext cx="7143300" cy="3438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0" lang="en-GB" sz="2200" u="none" cap="none" strike="noStrike">
                <a:solidFill>
                  <a:schemeClr val="lt1"/>
                </a:solidFill>
                <a:latin typeface="Times New Roman"/>
                <a:ea typeface="Times New Roman"/>
                <a:cs typeface="Times New Roman"/>
                <a:sym typeface="Times New Roman"/>
              </a:rPr>
              <a:t>E. </a:t>
            </a:r>
            <a:r>
              <a:rPr b="1" lang="en-GB" sz="2200">
                <a:solidFill>
                  <a:schemeClr val="lt1"/>
                </a:solidFill>
                <a:latin typeface="Times New Roman"/>
                <a:ea typeface="Times New Roman"/>
                <a:cs typeface="Times New Roman"/>
                <a:sym typeface="Times New Roman"/>
              </a:rPr>
              <a:t>Identify Top Correlations for Different Scenarios</a:t>
            </a:r>
            <a:r>
              <a:rPr b="1" i="0" lang="en-GB" sz="2200" u="none" cap="none" strike="noStrike">
                <a:solidFill>
                  <a:schemeClr val="lt1"/>
                </a:solidFill>
                <a:latin typeface="Times New Roman"/>
                <a:ea typeface="Times New Roman"/>
                <a:cs typeface="Times New Roman"/>
                <a:sym typeface="Times New Roman"/>
              </a:rPr>
              <a:t>: </a:t>
            </a:r>
            <a:endParaRPr b="1" i="0" sz="2200" u="none" cap="none" strike="noStrike">
              <a:solidFill>
                <a:schemeClr val="lt1"/>
              </a:solidFill>
              <a:latin typeface="Times New Roman"/>
              <a:ea typeface="Times New Roman"/>
              <a:cs typeface="Times New Roman"/>
              <a:sym typeface="Times New Roman"/>
            </a:endParaRPr>
          </a:p>
          <a:p>
            <a:pPr indent="0" lvl="0" marL="457200" marR="0" rtl="0" algn="just">
              <a:lnSpc>
                <a:spcPct val="100000"/>
              </a:lnSpc>
              <a:spcBef>
                <a:spcPts val="1200"/>
              </a:spcBef>
              <a:spcAft>
                <a:spcPts val="0"/>
              </a:spcAft>
              <a:buClr>
                <a:srgbClr val="000000"/>
              </a:buClr>
              <a:buSzPts val="2000"/>
              <a:buFont typeface="Arial"/>
              <a:buNone/>
            </a:pPr>
            <a:r>
              <a:rPr b="0" i="0" lang="en-GB" sz="2000" u="none" cap="none" strike="noStrike">
                <a:solidFill>
                  <a:schemeClr val="lt1"/>
                </a:solidFill>
                <a:latin typeface="Times New Roman"/>
                <a:ea typeface="Times New Roman"/>
                <a:cs typeface="Times New Roman"/>
                <a:sym typeface="Times New Roman"/>
              </a:rPr>
              <a:t> </a:t>
            </a:r>
            <a:r>
              <a:rPr lang="en-GB" sz="2000">
                <a:solidFill>
                  <a:schemeClr val="lt1"/>
                </a:solidFill>
                <a:latin typeface="Times New Roman"/>
                <a:ea typeface="Times New Roman"/>
                <a:cs typeface="Times New Roman"/>
                <a:sym typeface="Times New Roman"/>
              </a:rPr>
              <a:t>Segment the dataset based on different scenarios (e.g., clients with payment difficulties and all other cases) and identify the top correlations for each segmented data using Excel functions.</a:t>
            </a:r>
            <a:endParaRPr sz="2000">
              <a:solidFill>
                <a:schemeClr val="lt1"/>
              </a:solidFill>
              <a:latin typeface="Times New Roman"/>
              <a:ea typeface="Times New Roman"/>
              <a:cs typeface="Times New Roman"/>
              <a:sym typeface="Times New Roman"/>
            </a:endParaRPr>
          </a:p>
          <a:p>
            <a:pPr indent="0" lvl="0" marL="457200" marR="0" rtl="0" algn="just">
              <a:lnSpc>
                <a:spcPct val="100000"/>
              </a:lnSpc>
              <a:spcBef>
                <a:spcPts val="1200"/>
              </a:spcBef>
              <a:spcAft>
                <a:spcPts val="0"/>
              </a:spcAft>
              <a:buClr>
                <a:srgbClr val="000000"/>
              </a:buClr>
              <a:buSzPts val="2000"/>
              <a:buFont typeface="Arial"/>
              <a:buNone/>
            </a:pPr>
            <a:r>
              <a:rPr lang="en-GB" sz="2000">
                <a:solidFill>
                  <a:schemeClr val="lt1"/>
                </a:solidFill>
                <a:latin typeface="Times New Roman"/>
                <a:ea typeface="Times New Roman"/>
                <a:cs typeface="Times New Roman"/>
                <a:sym typeface="Times New Roman"/>
              </a:rPr>
              <a:t>FOR NON_DEFAULTERS:</a:t>
            </a:r>
            <a:endParaRPr sz="2000">
              <a:solidFill>
                <a:schemeClr val="lt1"/>
              </a:solidFill>
              <a:latin typeface="Times New Roman"/>
              <a:ea typeface="Times New Roman"/>
              <a:cs typeface="Times New Roman"/>
              <a:sym typeface="Times New Roman"/>
            </a:endParaRPr>
          </a:p>
          <a:p>
            <a:pPr indent="0" lvl="0" marL="457200" marR="0" rtl="0" algn="just">
              <a:lnSpc>
                <a:spcPct val="115000"/>
              </a:lnSpc>
              <a:spcBef>
                <a:spcPts val="1200"/>
              </a:spcBef>
              <a:spcAft>
                <a:spcPts val="0"/>
              </a:spcAft>
              <a:buClr>
                <a:srgbClr val="000000"/>
              </a:buClr>
              <a:buSzPts val="2000"/>
              <a:buFont typeface="Arial"/>
              <a:buNone/>
            </a:pPr>
            <a:r>
              <a:t/>
            </a:r>
            <a:endParaRPr sz="2000">
              <a:solidFill>
                <a:schemeClr val="lt1"/>
              </a:solidFill>
              <a:latin typeface="Times New Roman"/>
              <a:ea typeface="Times New Roman"/>
              <a:cs typeface="Times New Roman"/>
              <a:sym typeface="Times New Roman"/>
            </a:endParaRPr>
          </a:p>
          <a:p>
            <a:pPr indent="0" lvl="0" marL="457200" marR="0" rtl="0" algn="just">
              <a:lnSpc>
                <a:spcPct val="115000"/>
              </a:lnSpc>
              <a:spcBef>
                <a:spcPts val="0"/>
              </a:spcBef>
              <a:spcAft>
                <a:spcPts val="0"/>
              </a:spcAft>
              <a:buNone/>
            </a:pPr>
            <a:r>
              <a:t/>
            </a:r>
            <a:endParaRPr b="0" i="0" sz="1800" u="none" cap="none" strike="noStrike">
              <a:solidFill>
                <a:srgbClr val="F1C232"/>
              </a:solidFill>
              <a:latin typeface="Times New Roman"/>
              <a:ea typeface="Times New Roman"/>
              <a:cs typeface="Times New Roman"/>
              <a:sym typeface="Times New Roman"/>
            </a:endParaRPr>
          </a:p>
          <a:p>
            <a:pPr indent="0" lvl="0" marL="457200" marR="0" rtl="0" algn="just">
              <a:lnSpc>
                <a:spcPct val="115000"/>
              </a:lnSpc>
              <a:spcBef>
                <a:spcPts val="1200"/>
              </a:spcBef>
              <a:spcAft>
                <a:spcPts val="0"/>
              </a:spcAft>
              <a:buClr>
                <a:srgbClr val="000000"/>
              </a:buClr>
              <a:buSzPts val="2200"/>
              <a:buFont typeface="Arial"/>
              <a:buNone/>
            </a:pPr>
            <a:r>
              <a:t/>
            </a:r>
            <a:endParaRPr b="0" i="0" sz="2200" u="none" cap="none" strike="noStrike">
              <a:solidFill>
                <a:schemeClr val="lt1"/>
              </a:solidFill>
              <a:latin typeface="Times New Roman"/>
              <a:ea typeface="Times New Roman"/>
              <a:cs typeface="Times New Roman"/>
              <a:sym typeface="Times New Roman"/>
            </a:endParaRPr>
          </a:p>
          <a:p>
            <a:pPr indent="0" lvl="0" marL="914400" marR="0" rtl="0" algn="l">
              <a:lnSpc>
                <a:spcPct val="100000"/>
              </a:lnSpc>
              <a:spcBef>
                <a:spcPts val="1200"/>
              </a:spcBef>
              <a:spcAft>
                <a:spcPts val="0"/>
              </a:spcAft>
              <a:buClr>
                <a:srgbClr val="000000"/>
              </a:buClr>
              <a:buSzPts val="2200"/>
              <a:buFont typeface="Arial"/>
              <a:buNone/>
            </a:pPr>
            <a:r>
              <a:t/>
            </a:r>
            <a:endParaRPr b="0" i="0" sz="2200" u="none" cap="none" strike="noStrike">
              <a:solidFill>
                <a:schemeClr val="lt1"/>
              </a:solidFill>
              <a:latin typeface="Times New Roman"/>
              <a:ea typeface="Times New Roman"/>
              <a:cs typeface="Times New Roman"/>
              <a:sym typeface="Times New Roman"/>
            </a:endParaRPr>
          </a:p>
        </p:txBody>
      </p:sp>
      <p:pic>
        <p:nvPicPr>
          <p:cNvPr id="263" name="Google Shape;263;p15"/>
          <p:cNvPicPr preferRelativeResize="0"/>
          <p:nvPr/>
        </p:nvPicPr>
        <p:blipFill>
          <a:blip r:embed="rId3">
            <a:alphaModFix/>
          </a:blip>
          <a:stretch>
            <a:fillRect/>
          </a:stretch>
        </p:blipFill>
        <p:spPr>
          <a:xfrm>
            <a:off x="1137150" y="2714950"/>
            <a:ext cx="6647101" cy="2343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67" name="Shape 267"/>
        <p:cNvGrpSpPr/>
        <p:nvPr/>
      </p:nvGrpSpPr>
      <p:grpSpPr>
        <a:xfrm>
          <a:off x="0" y="0"/>
          <a:ext cx="0" cy="0"/>
          <a:chOff x="0" y="0"/>
          <a:chExt cx="0" cy="0"/>
        </a:xfrm>
      </p:grpSpPr>
      <p:sp>
        <p:nvSpPr>
          <p:cNvPr id="268" name="Google Shape;268;g338863b216f_0_107"/>
          <p:cNvSpPr txBox="1"/>
          <p:nvPr>
            <p:ph type="title"/>
          </p:nvPr>
        </p:nvSpPr>
        <p:spPr>
          <a:xfrm>
            <a:off x="229625" y="189525"/>
            <a:ext cx="6447600" cy="495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SzPct val="96432"/>
              <a:buNone/>
            </a:pPr>
            <a:r>
              <a:rPr b="1" lang="en-GB" sz="3111">
                <a:solidFill>
                  <a:schemeClr val="lt1"/>
                </a:solidFill>
                <a:latin typeface="Algerian"/>
                <a:ea typeface="Algerian"/>
                <a:cs typeface="Algerian"/>
                <a:sym typeface="Algerian"/>
              </a:rPr>
              <a:t>DATA ANALYTIC TASKS:</a:t>
            </a:r>
            <a:endParaRPr b="1" sz="3111">
              <a:solidFill>
                <a:schemeClr val="lt1"/>
              </a:solidFill>
              <a:latin typeface="Algerian"/>
              <a:ea typeface="Algerian"/>
              <a:cs typeface="Algerian"/>
              <a:sym typeface="Algerian"/>
            </a:endParaRPr>
          </a:p>
        </p:txBody>
      </p:sp>
      <p:sp>
        <p:nvSpPr>
          <p:cNvPr id="269" name="Google Shape;269;g338863b216f_0_107"/>
          <p:cNvSpPr txBox="1"/>
          <p:nvPr/>
        </p:nvSpPr>
        <p:spPr>
          <a:xfrm>
            <a:off x="497250" y="685425"/>
            <a:ext cx="7143300" cy="495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0" lang="en-GB" sz="2200" u="none" cap="none" strike="noStrike">
                <a:solidFill>
                  <a:schemeClr val="lt1"/>
                </a:solidFill>
                <a:latin typeface="Times New Roman"/>
                <a:ea typeface="Times New Roman"/>
                <a:cs typeface="Times New Roman"/>
                <a:sym typeface="Times New Roman"/>
              </a:rPr>
              <a:t>E. </a:t>
            </a:r>
            <a:r>
              <a:rPr b="1" lang="en-GB" sz="2200">
                <a:solidFill>
                  <a:schemeClr val="lt1"/>
                </a:solidFill>
                <a:latin typeface="Times New Roman"/>
                <a:ea typeface="Times New Roman"/>
                <a:cs typeface="Times New Roman"/>
                <a:sym typeface="Times New Roman"/>
              </a:rPr>
              <a:t>Identify Top Correlations for Different Scenarios</a:t>
            </a:r>
            <a:r>
              <a:rPr b="1" i="0" lang="en-GB" sz="2200" u="none" cap="none" strike="noStrike">
                <a:solidFill>
                  <a:schemeClr val="lt1"/>
                </a:solidFill>
                <a:latin typeface="Times New Roman"/>
                <a:ea typeface="Times New Roman"/>
                <a:cs typeface="Times New Roman"/>
                <a:sym typeface="Times New Roman"/>
              </a:rPr>
              <a:t>: </a:t>
            </a:r>
            <a:endParaRPr b="1" i="0" sz="2200" u="none" cap="none" strike="noStrike">
              <a:solidFill>
                <a:schemeClr val="lt1"/>
              </a:solidFill>
              <a:latin typeface="Times New Roman"/>
              <a:ea typeface="Times New Roman"/>
              <a:cs typeface="Times New Roman"/>
              <a:sym typeface="Times New Roman"/>
            </a:endParaRPr>
          </a:p>
          <a:p>
            <a:pPr indent="0" lvl="0" marL="457200" marR="0" rtl="0" algn="just">
              <a:lnSpc>
                <a:spcPct val="100000"/>
              </a:lnSpc>
              <a:spcBef>
                <a:spcPts val="1200"/>
              </a:spcBef>
              <a:spcAft>
                <a:spcPts val="0"/>
              </a:spcAft>
              <a:buClr>
                <a:srgbClr val="000000"/>
              </a:buClr>
              <a:buSzPts val="2000"/>
              <a:buFont typeface="Arial"/>
              <a:buNone/>
            </a:pPr>
            <a:r>
              <a:rPr lang="en-GB" sz="2000">
                <a:solidFill>
                  <a:schemeClr val="lt1"/>
                </a:solidFill>
                <a:latin typeface="Times New Roman"/>
                <a:ea typeface="Times New Roman"/>
                <a:cs typeface="Times New Roman"/>
                <a:sym typeface="Times New Roman"/>
              </a:rPr>
              <a:t>FOR DEFAULTERS:</a:t>
            </a:r>
            <a:endParaRPr sz="2000">
              <a:solidFill>
                <a:schemeClr val="lt1"/>
              </a:solidFill>
              <a:latin typeface="Times New Roman"/>
              <a:ea typeface="Times New Roman"/>
              <a:cs typeface="Times New Roman"/>
              <a:sym typeface="Times New Roman"/>
            </a:endParaRPr>
          </a:p>
          <a:p>
            <a:pPr indent="0" lvl="0" marL="457200" marR="0" rtl="0" algn="just">
              <a:lnSpc>
                <a:spcPct val="115000"/>
              </a:lnSpc>
              <a:spcBef>
                <a:spcPts val="1200"/>
              </a:spcBef>
              <a:spcAft>
                <a:spcPts val="0"/>
              </a:spcAft>
              <a:buClr>
                <a:srgbClr val="000000"/>
              </a:buClr>
              <a:buSzPts val="2000"/>
              <a:buFont typeface="Arial"/>
              <a:buNone/>
            </a:pPr>
            <a:r>
              <a:t/>
            </a:r>
            <a:endParaRPr sz="2000">
              <a:solidFill>
                <a:schemeClr val="lt1"/>
              </a:solidFill>
              <a:latin typeface="Times New Roman"/>
              <a:ea typeface="Times New Roman"/>
              <a:cs typeface="Times New Roman"/>
              <a:sym typeface="Times New Roman"/>
            </a:endParaRPr>
          </a:p>
          <a:p>
            <a:pPr indent="0" lvl="0" marL="457200" marR="0" rtl="0" algn="just">
              <a:lnSpc>
                <a:spcPct val="115000"/>
              </a:lnSpc>
              <a:spcBef>
                <a:spcPts val="0"/>
              </a:spcBef>
              <a:spcAft>
                <a:spcPts val="0"/>
              </a:spcAft>
              <a:buNone/>
            </a:pPr>
            <a:r>
              <a:t/>
            </a:r>
            <a:endParaRPr b="0" i="0" sz="1800" u="none" cap="none" strike="noStrike">
              <a:solidFill>
                <a:srgbClr val="F1C232"/>
              </a:solidFill>
              <a:latin typeface="Times New Roman"/>
              <a:ea typeface="Times New Roman"/>
              <a:cs typeface="Times New Roman"/>
              <a:sym typeface="Times New Roman"/>
            </a:endParaRPr>
          </a:p>
          <a:p>
            <a:pPr indent="0" lvl="0" marL="457200" marR="0" rtl="0" algn="just">
              <a:lnSpc>
                <a:spcPct val="115000"/>
              </a:lnSpc>
              <a:spcBef>
                <a:spcPts val="1200"/>
              </a:spcBef>
              <a:spcAft>
                <a:spcPts val="0"/>
              </a:spcAft>
              <a:buClr>
                <a:srgbClr val="000000"/>
              </a:buClr>
              <a:buSzPts val="2200"/>
              <a:buFont typeface="Arial"/>
              <a:buNone/>
            </a:pPr>
            <a:r>
              <a:t/>
            </a:r>
            <a:endParaRPr b="0" i="0" sz="2200" u="none" cap="none" strike="noStrike">
              <a:solidFill>
                <a:schemeClr val="lt1"/>
              </a:solidFill>
              <a:latin typeface="Times New Roman"/>
              <a:ea typeface="Times New Roman"/>
              <a:cs typeface="Times New Roman"/>
              <a:sym typeface="Times New Roman"/>
            </a:endParaRPr>
          </a:p>
          <a:p>
            <a:pPr indent="0" lvl="0" marL="914400" marR="0" rtl="0" algn="l">
              <a:lnSpc>
                <a:spcPct val="100000"/>
              </a:lnSpc>
              <a:spcBef>
                <a:spcPts val="1200"/>
              </a:spcBef>
              <a:spcAft>
                <a:spcPts val="0"/>
              </a:spcAft>
              <a:buClr>
                <a:srgbClr val="000000"/>
              </a:buClr>
              <a:buSzPts val="2200"/>
              <a:buFont typeface="Arial"/>
              <a:buNone/>
            </a:pPr>
            <a:r>
              <a:t/>
            </a:r>
            <a:endParaRPr b="0" i="0" sz="2200" u="none" cap="none" strike="noStrike">
              <a:solidFill>
                <a:schemeClr val="lt1"/>
              </a:solidFill>
              <a:latin typeface="Times New Roman"/>
              <a:ea typeface="Times New Roman"/>
              <a:cs typeface="Times New Roman"/>
              <a:sym typeface="Times New Roman"/>
            </a:endParaRPr>
          </a:p>
        </p:txBody>
      </p:sp>
      <p:pic>
        <p:nvPicPr>
          <p:cNvPr id="270" name="Google Shape;270;g338863b216f_0_107"/>
          <p:cNvPicPr preferRelativeResize="0"/>
          <p:nvPr/>
        </p:nvPicPr>
        <p:blipFill>
          <a:blip r:embed="rId3">
            <a:alphaModFix/>
          </a:blip>
          <a:stretch>
            <a:fillRect/>
          </a:stretch>
        </p:blipFill>
        <p:spPr>
          <a:xfrm>
            <a:off x="304800" y="1703025"/>
            <a:ext cx="8839204" cy="315069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4" name="Shape 274"/>
        <p:cNvGrpSpPr/>
        <p:nvPr/>
      </p:nvGrpSpPr>
      <p:grpSpPr>
        <a:xfrm>
          <a:off x="0" y="0"/>
          <a:ext cx="0" cy="0"/>
          <a:chOff x="0" y="0"/>
          <a:chExt cx="0" cy="0"/>
        </a:xfrm>
      </p:grpSpPr>
      <p:sp>
        <p:nvSpPr>
          <p:cNvPr id="275" name="Google Shape;275;g338863b216f_0_114"/>
          <p:cNvSpPr txBox="1"/>
          <p:nvPr>
            <p:ph type="title"/>
          </p:nvPr>
        </p:nvSpPr>
        <p:spPr>
          <a:xfrm>
            <a:off x="229625" y="189525"/>
            <a:ext cx="6447600" cy="495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SzPct val="96432"/>
              <a:buNone/>
            </a:pPr>
            <a:r>
              <a:rPr b="1" lang="en-GB" sz="3111">
                <a:solidFill>
                  <a:schemeClr val="lt1"/>
                </a:solidFill>
                <a:latin typeface="Algerian"/>
                <a:ea typeface="Algerian"/>
                <a:cs typeface="Algerian"/>
                <a:sym typeface="Algerian"/>
              </a:rPr>
              <a:t>DATA ANALYTIC TASKS:</a:t>
            </a:r>
            <a:endParaRPr b="1" sz="3111">
              <a:solidFill>
                <a:schemeClr val="lt1"/>
              </a:solidFill>
              <a:latin typeface="Algerian"/>
              <a:ea typeface="Algerian"/>
              <a:cs typeface="Algerian"/>
              <a:sym typeface="Algerian"/>
            </a:endParaRPr>
          </a:p>
        </p:txBody>
      </p:sp>
      <p:sp>
        <p:nvSpPr>
          <p:cNvPr id="276" name="Google Shape;276;g338863b216f_0_114"/>
          <p:cNvSpPr txBox="1"/>
          <p:nvPr/>
        </p:nvSpPr>
        <p:spPr>
          <a:xfrm>
            <a:off x="497250" y="685425"/>
            <a:ext cx="7143300" cy="495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i="0" lang="en-GB" sz="2200" u="none" cap="none" strike="noStrike">
                <a:solidFill>
                  <a:schemeClr val="lt1"/>
                </a:solidFill>
                <a:latin typeface="Times New Roman"/>
                <a:ea typeface="Times New Roman"/>
                <a:cs typeface="Times New Roman"/>
                <a:sym typeface="Times New Roman"/>
              </a:rPr>
              <a:t>E. </a:t>
            </a:r>
            <a:r>
              <a:rPr b="1" lang="en-GB" sz="2200">
                <a:solidFill>
                  <a:schemeClr val="lt1"/>
                </a:solidFill>
                <a:latin typeface="Times New Roman"/>
                <a:ea typeface="Times New Roman"/>
                <a:cs typeface="Times New Roman"/>
                <a:sym typeface="Times New Roman"/>
              </a:rPr>
              <a:t>Identify Top Correlations for Different Scenarios</a:t>
            </a:r>
            <a:r>
              <a:rPr b="1" i="0" lang="en-GB" sz="2200" u="none" cap="none" strike="noStrike">
                <a:solidFill>
                  <a:schemeClr val="lt1"/>
                </a:solidFill>
                <a:latin typeface="Times New Roman"/>
                <a:ea typeface="Times New Roman"/>
                <a:cs typeface="Times New Roman"/>
                <a:sym typeface="Times New Roman"/>
              </a:rPr>
              <a:t>: </a:t>
            </a:r>
            <a:endParaRPr b="1" i="0" sz="2200" u="none" cap="none" strike="noStrike">
              <a:solidFill>
                <a:schemeClr val="lt1"/>
              </a:solidFill>
              <a:latin typeface="Times New Roman"/>
              <a:ea typeface="Times New Roman"/>
              <a:cs typeface="Times New Roman"/>
              <a:sym typeface="Times New Roman"/>
            </a:endParaRPr>
          </a:p>
          <a:p>
            <a:pPr indent="0" lvl="0" marL="457200" marR="0" rtl="0" algn="just">
              <a:lnSpc>
                <a:spcPct val="100000"/>
              </a:lnSpc>
              <a:spcBef>
                <a:spcPts val="1200"/>
              </a:spcBef>
              <a:spcAft>
                <a:spcPts val="0"/>
              </a:spcAft>
              <a:buClr>
                <a:srgbClr val="000000"/>
              </a:buClr>
              <a:buSzPts val="2000"/>
              <a:buFont typeface="Arial"/>
              <a:buNone/>
            </a:pPr>
            <a:r>
              <a:rPr lang="en-GB" sz="2000">
                <a:solidFill>
                  <a:schemeClr val="lt1"/>
                </a:solidFill>
                <a:latin typeface="Times New Roman"/>
                <a:ea typeface="Times New Roman"/>
                <a:cs typeface="Times New Roman"/>
                <a:sym typeface="Times New Roman"/>
              </a:rPr>
              <a:t>TOP CORRELATIONS</a:t>
            </a:r>
            <a:r>
              <a:rPr lang="en-GB" sz="2000">
                <a:solidFill>
                  <a:schemeClr val="lt1"/>
                </a:solidFill>
                <a:latin typeface="Times New Roman"/>
                <a:ea typeface="Times New Roman"/>
                <a:cs typeface="Times New Roman"/>
                <a:sym typeface="Times New Roman"/>
              </a:rPr>
              <a:t>:</a:t>
            </a:r>
            <a:endParaRPr sz="2000">
              <a:solidFill>
                <a:schemeClr val="lt1"/>
              </a:solidFill>
              <a:latin typeface="Times New Roman"/>
              <a:ea typeface="Times New Roman"/>
              <a:cs typeface="Times New Roman"/>
              <a:sym typeface="Times New Roman"/>
            </a:endParaRPr>
          </a:p>
          <a:p>
            <a:pPr indent="0" lvl="0" marL="457200" marR="0" rtl="0" algn="just">
              <a:lnSpc>
                <a:spcPct val="115000"/>
              </a:lnSpc>
              <a:spcBef>
                <a:spcPts val="1200"/>
              </a:spcBef>
              <a:spcAft>
                <a:spcPts val="0"/>
              </a:spcAft>
              <a:buClr>
                <a:srgbClr val="000000"/>
              </a:buClr>
              <a:buSzPts val="2000"/>
              <a:buFont typeface="Arial"/>
              <a:buNone/>
            </a:pPr>
            <a:r>
              <a:t/>
            </a:r>
            <a:endParaRPr sz="2000">
              <a:solidFill>
                <a:schemeClr val="lt1"/>
              </a:solidFill>
              <a:latin typeface="Times New Roman"/>
              <a:ea typeface="Times New Roman"/>
              <a:cs typeface="Times New Roman"/>
              <a:sym typeface="Times New Roman"/>
            </a:endParaRPr>
          </a:p>
          <a:p>
            <a:pPr indent="0" lvl="0" marL="457200" marR="0" rtl="0" algn="just">
              <a:lnSpc>
                <a:spcPct val="115000"/>
              </a:lnSpc>
              <a:spcBef>
                <a:spcPts val="0"/>
              </a:spcBef>
              <a:spcAft>
                <a:spcPts val="0"/>
              </a:spcAft>
              <a:buNone/>
            </a:pPr>
            <a:r>
              <a:t/>
            </a:r>
            <a:endParaRPr b="0" i="0" sz="1800" u="none" cap="none" strike="noStrike">
              <a:solidFill>
                <a:srgbClr val="F1C232"/>
              </a:solidFill>
              <a:latin typeface="Times New Roman"/>
              <a:ea typeface="Times New Roman"/>
              <a:cs typeface="Times New Roman"/>
              <a:sym typeface="Times New Roman"/>
            </a:endParaRPr>
          </a:p>
          <a:p>
            <a:pPr indent="0" lvl="0" marL="457200" marR="0" rtl="0" algn="just">
              <a:lnSpc>
                <a:spcPct val="115000"/>
              </a:lnSpc>
              <a:spcBef>
                <a:spcPts val="1200"/>
              </a:spcBef>
              <a:spcAft>
                <a:spcPts val="0"/>
              </a:spcAft>
              <a:buClr>
                <a:srgbClr val="000000"/>
              </a:buClr>
              <a:buSzPts val="2200"/>
              <a:buFont typeface="Arial"/>
              <a:buNone/>
            </a:pPr>
            <a:r>
              <a:t/>
            </a:r>
            <a:endParaRPr b="0" i="0" sz="2200" u="none" cap="none" strike="noStrike">
              <a:solidFill>
                <a:schemeClr val="lt1"/>
              </a:solidFill>
              <a:latin typeface="Times New Roman"/>
              <a:ea typeface="Times New Roman"/>
              <a:cs typeface="Times New Roman"/>
              <a:sym typeface="Times New Roman"/>
            </a:endParaRPr>
          </a:p>
          <a:p>
            <a:pPr indent="0" lvl="0" marL="914400" marR="0" rtl="0" algn="l">
              <a:lnSpc>
                <a:spcPct val="100000"/>
              </a:lnSpc>
              <a:spcBef>
                <a:spcPts val="1200"/>
              </a:spcBef>
              <a:spcAft>
                <a:spcPts val="0"/>
              </a:spcAft>
              <a:buClr>
                <a:srgbClr val="000000"/>
              </a:buClr>
              <a:buSzPts val="2200"/>
              <a:buFont typeface="Arial"/>
              <a:buNone/>
            </a:pPr>
            <a:r>
              <a:t/>
            </a:r>
            <a:endParaRPr b="0" i="0" sz="2200" u="none" cap="none" strike="noStrike">
              <a:solidFill>
                <a:schemeClr val="lt1"/>
              </a:solidFill>
              <a:latin typeface="Times New Roman"/>
              <a:ea typeface="Times New Roman"/>
              <a:cs typeface="Times New Roman"/>
              <a:sym typeface="Times New Roman"/>
            </a:endParaRPr>
          </a:p>
        </p:txBody>
      </p:sp>
      <p:pic>
        <p:nvPicPr>
          <p:cNvPr id="277" name="Google Shape;277;g338863b216f_0_114"/>
          <p:cNvPicPr preferRelativeResize="0"/>
          <p:nvPr/>
        </p:nvPicPr>
        <p:blipFill rotWithShape="1">
          <a:blip r:embed="rId3">
            <a:alphaModFix/>
          </a:blip>
          <a:srcRect b="0" l="0" r="52164" t="0"/>
          <a:stretch/>
        </p:blipFill>
        <p:spPr>
          <a:xfrm>
            <a:off x="1363323" y="1728425"/>
            <a:ext cx="4276950" cy="1359366"/>
          </a:xfrm>
          <a:prstGeom prst="rect">
            <a:avLst/>
          </a:prstGeom>
          <a:noFill/>
          <a:ln>
            <a:noFill/>
          </a:ln>
        </p:spPr>
      </p:pic>
      <p:pic>
        <p:nvPicPr>
          <p:cNvPr id="278" name="Google Shape;278;g338863b216f_0_114"/>
          <p:cNvPicPr preferRelativeResize="0"/>
          <p:nvPr/>
        </p:nvPicPr>
        <p:blipFill rotWithShape="1">
          <a:blip r:embed="rId3">
            <a:alphaModFix/>
          </a:blip>
          <a:srcRect b="5069" l="50389" r="872" t="0"/>
          <a:stretch/>
        </p:blipFill>
        <p:spPr>
          <a:xfrm>
            <a:off x="1363325" y="3334200"/>
            <a:ext cx="4898550" cy="1275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82" name="Shape 282"/>
        <p:cNvGrpSpPr/>
        <p:nvPr/>
      </p:nvGrpSpPr>
      <p:grpSpPr>
        <a:xfrm>
          <a:off x="0" y="0"/>
          <a:ext cx="0" cy="0"/>
          <a:chOff x="0" y="0"/>
          <a:chExt cx="0" cy="0"/>
        </a:xfrm>
      </p:grpSpPr>
      <p:sp>
        <p:nvSpPr>
          <p:cNvPr id="283" name="Google Shape;283;p16"/>
          <p:cNvSpPr txBox="1"/>
          <p:nvPr>
            <p:ph type="title"/>
          </p:nvPr>
        </p:nvSpPr>
        <p:spPr>
          <a:xfrm>
            <a:off x="229625" y="189525"/>
            <a:ext cx="6447600" cy="495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990"/>
              <a:buNone/>
            </a:pPr>
            <a:r>
              <a:rPr b="1" lang="en-GB" sz="3200">
                <a:solidFill>
                  <a:schemeClr val="lt1"/>
                </a:solidFill>
                <a:latin typeface="Algerian"/>
                <a:ea typeface="Algerian"/>
                <a:cs typeface="Algerian"/>
                <a:sym typeface="Algerian"/>
              </a:rPr>
              <a:t>INSIGHTS:</a:t>
            </a:r>
            <a:endParaRPr b="1" sz="3200">
              <a:solidFill>
                <a:schemeClr val="lt1"/>
              </a:solidFill>
              <a:latin typeface="Algerian"/>
              <a:ea typeface="Algerian"/>
              <a:cs typeface="Algerian"/>
              <a:sym typeface="Algerian"/>
            </a:endParaRPr>
          </a:p>
        </p:txBody>
      </p:sp>
      <p:sp>
        <p:nvSpPr>
          <p:cNvPr id="284" name="Google Shape;284;p16"/>
          <p:cNvSpPr txBox="1"/>
          <p:nvPr/>
        </p:nvSpPr>
        <p:spPr>
          <a:xfrm>
            <a:off x="319250" y="838025"/>
            <a:ext cx="6965700" cy="38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700">
                <a:solidFill>
                  <a:schemeClr val="lt1"/>
                </a:solidFill>
                <a:latin typeface="Times New Roman"/>
                <a:ea typeface="Times New Roman"/>
                <a:cs typeface="Times New Roman"/>
                <a:sym typeface="Times New Roman"/>
              </a:rPr>
              <a:t>A. Loan Approval Analysis: </a:t>
            </a:r>
            <a:r>
              <a:rPr lang="en-GB" sz="1700">
                <a:solidFill>
                  <a:schemeClr val="lt1"/>
                </a:solidFill>
                <a:latin typeface="Times New Roman"/>
                <a:ea typeface="Times New Roman"/>
                <a:cs typeface="Times New Roman"/>
                <a:sym typeface="Times New Roman"/>
              </a:rPr>
              <a:t>Analyzed the distribution of loan approvals and their correlation with applicant attributes.</a:t>
            </a:r>
            <a:endParaRPr sz="17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17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GB" sz="1700">
                <a:solidFill>
                  <a:schemeClr val="lt1"/>
                </a:solidFill>
                <a:latin typeface="Times New Roman"/>
                <a:ea typeface="Times New Roman"/>
                <a:cs typeface="Times New Roman"/>
                <a:sym typeface="Times New Roman"/>
              </a:rPr>
              <a:t>B. Loan Amount Analysis: </a:t>
            </a:r>
            <a:r>
              <a:rPr lang="en-GB" sz="1700">
                <a:solidFill>
                  <a:schemeClr val="lt1"/>
                </a:solidFill>
                <a:latin typeface="Times New Roman"/>
                <a:ea typeface="Times New Roman"/>
                <a:cs typeface="Times New Roman"/>
                <a:sym typeface="Times New Roman"/>
              </a:rPr>
              <a:t>Examined the distribution of loan amounts and its impact on repayment status.</a:t>
            </a:r>
            <a:endParaRPr sz="17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17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GB" sz="1700">
                <a:solidFill>
                  <a:schemeClr val="lt1"/>
                </a:solidFill>
                <a:latin typeface="Times New Roman"/>
                <a:ea typeface="Times New Roman"/>
                <a:cs typeface="Times New Roman"/>
                <a:sym typeface="Times New Roman"/>
              </a:rPr>
              <a:t>C. Credit History Analysis: </a:t>
            </a:r>
            <a:r>
              <a:rPr lang="en-GB" sz="1700">
                <a:solidFill>
                  <a:schemeClr val="lt1"/>
                </a:solidFill>
                <a:latin typeface="Times New Roman"/>
                <a:ea typeface="Times New Roman"/>
                <a:cs typeface="Times New Roman"/>
                <a:sym typeface="Times New Roman"/>
              </a:rPr>
              <a:t>Investigated the influence of credit history on loan approvals and defaults.</a:t>
            </a:r>
            <a:endParaRPr sz="17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17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GB" sz="1700">
                <a:solidFill>
                  <a:schemeClr val="lt1"/>
                </a:solidFill>
                <a:latin typeface="Times New Roman"/>
                <a:ea typeface="Times New Roman"/>
                <a:cs typeface="Times New Roman"/>
                <a:sym typeface="Times New Roman"/>
              </a:rPr>
              <a:t>D. Customer Profile Analysis: </a:t>
            </a:r>
            <a:r>
              <a:rPr lang="en-GB" sz="1700">
                <a:solidFill>
                  <a:schemeClr val="lt1"/>
                </a:solidFill>
                <a:latin typeface="Times New Roman"/>
                <a:ea typeface="Times New Roman"/>
                <a:cs typeface="Times New Roman"/>
                <a:sym typeface="Times New Roman"/>
              </a:rPr>
              <a:t>Identified key customer attributes that impact loan repayment success.</a:t>
            </a:r>
            <a:endParaRPr sz="17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17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GB" sz="1700">
                <a:solidFill>
                  <a:schemeClr val="lt1"/>
                </a:solidFill>
                <a:latin typeface="Times New Roman"/>
                <a:ea typeface="Times New Roman"/>
                <a:cs typeface="Times New Roman"/>
                <a:sym typeface="Times New Roman"/>
              </a:rPr>
              <a:t>E. Risk Assessment Analysis: </a:t>
            </a:r>
            <a:r>
              <a:rPr lang="en-GB" sz="1700">
                <a:solidFill>
                  <a:schemeClr val="lt1"/>
                </a:solidFill>
                <a:latin typeface="Times New Roman"/>
                <a:ea typeface="Times New Roman"/>
                <a:cs typeface="Times New Roman"/>
                <a:sym typeface="Times New Roman"/>
              </a:rPr>
              <a:t>Explored the relationship between loan defaults and risk factors such as income level and debt-to-income ratio.</a:t>
            </a:r>
            <a:endParaRPr sz="17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700"/>
              <a:buFont typeface="Arial"/>
              <a:buNone/>
            </a:pPr>
            <a:r>
              <a:t/>
            </a:r>
            <a:endParaRPr b="1" sz="1700">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chemeClr val="dk1"/>
              </a:buClr>
              <a:buSzPts val="1100"/>
              <a:buFont typeface="Arial"/>
              <a:buNone/>
            </a:pPr>
            <a:r>
              <a:t/>
            </a:r>
            <a:endParaRPr b="0" i="0" sz="1700" u="none" cap="none" strike="noStrike">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48" name="Shape 148"/>
        <p:cNvGrpSpPr/>
        <p:nvPr/>
      </p:nvGrpSpPr>
      <p:grpSpPr>
        <a:xfrm>
          <a:off x="0" y="0"/>
          <a:ext cx="0" cy="0"/>
          <a:chOff x="0" y="0"/>
          <a:chExt cx="0" cy="0"/>
        </a:xfrm>
      </p:grpSpPr>
      <p:sp>
        <p:nvSpPr>
          <p:cNvPr id="149" name="Google Shape;149;p2"/>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SzPts val="2700"/>
              <a:buNone/>
            </a:pPr>
            <a:r>
              <a:rPr b="1" lang="en-GB" sz="3000">
                <a:solidFill>
                  <a:schemeClr val="lt1"/>
                </a:solidFill>
                <a:latin typeface="Algerian"/>
                <a:ea typeface="Algerian"/>
                <a:cs typeface="Algerian"/>
                <a:sym typeface="Algerian"/>
              </a:rPr>
              <a:t>PROJECT DESCRIPTION:</a:t>
            </a:r>
            <a:endParaRPr b="1" sz="3000">
              <a:solidFill>
                <a:schemeClr val="lt1"/>
              </a:solidFill>
              <a:latin typeface="Algerian"/>
              <a:ea typeface="Algerian"/>
              <a:cs typeface="Algerian"/>
              <a:sym typeface="Algerian"/>
            </a:endParaRPr>
          </a:p>
        </p:txBody>
      </p:sp>
      <p:sp>
        <p:nvSpPr>
          <p:cNvPr id="150" name="Google Shape;150;p2"/>
          <p:cNvSpPr txBox="1"/>
          <p:nvPr>
            <p:ph idx="1" type="body"/>
          </p:nvPr>
        </p:nvSpPr>
        <p:spPr>
          <a:xfrm>
            <a:off x="615050" y="1267100"/>
            <a:ext cx="6216600" cy="3287400"/>
          </a:xfrm>
          <a:prstGeom prst="rect">
            <a:avLst/>
          </a:prstGeom>
          <a:noFill/>
          <a:ln>
            <a:noFill/>
          </a:ln>
        </p:spPr>
        <p:txBody>
          <a:bodyPr anchorCtr="0" anchor="t" bIns="34275" lIns="68575" spcFirstLastPara="1" rIns="68575" wrap="square" tIns="34275">
            <a:noAutofit/>
          </a:bodyPr>
          <a:lstStyle/>
          <a:p>
            <a:pPr indent="-342900" lvl="0" marL="457200" rtl="0" algn="just">
              <a:lnSpc>
                <a:spcPct val="115000"/>
              </a:lnSpc>
              <a:spcBef>
                <a:spcPts val="1200"/>
              </a:spcBef>
              <a:spcAft>
                <a:spcPts val="0"/>
              </a:spcAft>
              <a:buClr>
                <a:schemeClr val="lt1"/>
              </a:buClr>
              <a:buSzPts val="1800"/>
              <a:buFont typeface="Times New Roman"/>
              <a:buChar char="►"/>
            </a:pPr>
            <a:r>
              <a:rPr lang="en-GB" sz="1800">
                <a:solidFill>
                  <a:schemeClr val="lt1"/>
                </a:solidFill>
                <a:latin typeface="Times New Roman"/>
                <a:ea typeface="Times New Roman"/>
                <a:cs typeface="Times New Roman"/>
                <a:sym typeface="Times New Roman"/>
              </a:rPr>
              <a:t>The project is all about analyzing bank loan application data and drawing meaningful insights from it.The success of a loan application, as defined by its approval and repayment status, is crucial for financial institutions. </a:t>
            </a:r>
            <a:endParaRPr sz="1800">
              <a:solidFill>
                <a:schemeClr val="lt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lt1"/>
              </a:buClr>
              <a:buSzPts val="1800"/>
              <a:buFont typeface="Times New Roman"/>
              <a:buChar char="►"/>
            </a:pPr>
            <a:r>
              <a:rPr lang="en-GB" sz="1800">
                <a:solidFill>
                  <a:schemeClr val="lt1"/>
                </a:solidFill>
                <a:latin typeface="Times New Roman"/>
                <a:ea typeface="Times New Roman"/>
                <a:cs typeface="Times New Roman"/>
                <a:sym typeface="Times New Roman"/>
              </a:rPr>
              <a:t>Understanding factors such as customer attributes, loan amount, credit history, and repayment behavior can provide valuable insights for better decision-making in loan approvals.</a:t>
            </a:r>
            <a:endParaRPr sz="1800">
              <a:solidFill>
                <a:schemeClr val="lt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lt1"/>
              </a:buClr>
              <a:buSzPts val="1800"/>
              <a:buFont typeface="Times New Roman"/>
              <a:buChar char="►"/>
            </a:pPr>
            <a:r>
              <a:rPr lang="en-GB" sz="1800">
                <a:solidFill>
                  <a:schemeClr val="lt1"/>
                </a:solidFill>
                <a:latin typeface="Times New Roman"/>
                <a:ea typeface="Times New Roman"/>
                <a:cs typeface="Times New Roman"/>
                <a:sym typeface="Times New Roman"/>
              </a:rPr>
              <a:t>The project data is given in an Excel sheet, which should be cleaned and made ready for analysis.</a:t>
            </a:r>
            <a:endParaRPr sz="1800">
              <a:solidFill>
                <a:schemeClr val="lt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sz="1800">
              <a:solidFill>
                <a:schemeClr val="lt1"/>
              </a:solidFill>
              <a:latin typeface="Times New Roman"/>
              <a:ea typeface="Times New Roman"/>
              <a:cs typeface="Times New Roman"/>
              <a:sym typeface="Times New Roman"/>
            </a:endParaRPr>
          </a:p>
          <a:p>
            <a:pPr indent="0" lvl="0" marL="457200" rtl="0" algn="just">
              <a:lnSpc>
                <a:spcPct val="100000"/>
              </a:lnSpc>
              <a:spcBef>
                <a:spcPts val="1200"/>
              </a:spcBef>
              <a:spcAft>
                <a:spcPts val="0"/>
              </a:spcAft>
              <a:buSzPts val="1100"/>
              <a:buNone/>
            </a:pPr>
            <a:r>
              <a:t/>
            </a:r>
            <a:endParaRPr sz="2000">
              <a:solidFill>
                <a:schemeClr val="lt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88" name="Shape 288"/>
        <p:cNvGrpSpPr/>
        <p:nvPr/>
      </p:nvGrpSpPr>
      <p:grpSpPr>
        <a:xfrm>
          <a:off x="0" y="0"/>
          <a:ext cx="0" cy="0"/>
          <a:chOff x="0" y="0"/>
          <a:chExt cx="0" cy="0"/>
        </a:xfrm>
      </p:grpSpPr>
      <p:sp>
        <p:nvSpPr>
          <p:cNvPr id="289" name="Google Shape;289;p17"/>
          <p:cNvSpPr txBox="1"/>
          <p:nvPr>
            <p:ph type="title"/>
          </p:nvPr>
        </p:nvSpPr>
        <p:spPr>
          <a:xfrm>
            <a:off x="229625" y="189525"/>
            <a:ext cx="6447600" cy="495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990"/>
              <a:buNone/>
            </a:pPr>
            <a:r>
              <a:rPr b="1" lang="en-GB" sz="3200">
                <a:solidFill>
                  <a:schemeClr val="lt1"/>
                </a:solidFill>
                <a:latin typeface="Algerian"/>
                <a:ea typeface="Algerian"/>
                <a:cs typeface="Algerian"/>
                <a:sym typeface="Algerian"/>
              </a:rPr>
              <a:t>RESULT:</a:t>
            </a:r>
            <a:endParaRPr b="1" sz="3200">
              <a:solidFill>
                <a:schemeClr val="lt1"/>
              </a:solidFill>
              <a:latin typeface="Algerian"/>
              <a:ea typeface="Algerian"/>
              <a:cs typeface="Algerian"/>
              <a:sym typeface="Algerian"/>
            </a:endParaRPr>
          </a:p>
        </p:txBody>
      </p:sp>
      <p:sp>
        <p:nvSpPr>
          <p:cNvPr id="290" name="Google Shape;290;p17"/>
          <p:cNvSpPr txBox="1"/>
          <p:nvPr/>
        </p:nvSpPr>
        <p:spPr>
          <a:xfrm>
            <a:off x="277775" y="872625"/>
            <a:ext cx="7398000" cy="38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sz="2200">
                <a:solidFill>
                  <a:schemeClr val="lt1"/>
                </a:solidFill>
                <a:latin typeface="Times New Roman"/>
                <a:ea typeface="Times New Roman"/>
                <a:cs typeface="Times New Roman"/>
                <a:sym typeface="Times New Roman"/>
              </a:rPr>
              <a:t>By the project, I have analyzed loan application data containing customer attributes, loan amount, credit history, repayment status, and other financial factors.</a:t>
            </a:r>
            <a:endParaRPr sz="22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GB" sz="2200">
                <a:solidFill>
                  <a:schemeClr val="lt1"/>
                </a:solidFill>
                <a:latin typeface="Times New Roman"/>
                <a:ea typeface="Times New Roman"/>
                <a:cs typeface="Times New Roman"/>
                <a:sym typeface="Times New Roman"/>
              </a:rPr>
              <a:t>I identified how each factor influences loan approvals, defaults, and financial risk assessment.</a:t>
            </a:r>
            <a:endParaRPr sz="22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GB" sz="2200">
                <a:solidFill>
                  <a:schemeClr val="lt1"/>
                </a:solidFill>
                <a:latin typeface="Times New Roman"/>
                <a:ea typeface="Times New Roman"/>
                <a:cs typeface="Times New Roman"/>
                <a:sym typeface="Times New Roman"/>
              </a:rPr>
              <a:t>This project had a good impact on understanding the relationship between different variables in loan repayment and risk management.</a:t>
            </a:r>
            <a:endParaRPr sz="2200">
              <a:solidFill>
                <a:schemeClr val="lt1"/>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Clr>
                <a:srgbClr val="000000"/>
              </a:buClr>
              <a:buSzPts val="2200"/>
              <a:buFont typeface="Arial"/>
              <a:buNone/>
            </a:pPr>
            <a:r>
              <a:t/>
            </a:r>
            <a:endParaRPr sz="2200">
              <a:solidFill>
                <a:schemeClr val="lt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94" name="Shape 294"/>
        <p:cNvGrpSpPr/>
        <p:nvPr/>
      </p:nvGrpSpPr>
      <p:grpSpPr>
        <a:xfrm>
          <a:off x="0" y="0"/>
          <a:ext cx="0" cy="0"/>
          <a:chOff x="0" y="0"/>
          <a:chExt cx="0" cy="0"/>
        </a:xfrm>
      </p:grpSpPr>
      <p:sp>
        <p:nvSpPr>
          <p:cNvPr id="295" name="Google Shape;295;p18"/>
          <p:cNvSpPr txBox="1"/>
          <p:nvPr>
            <p:ph type="title"/>
          </p:nvPr>
        </p:nvSpPr>
        <p:spPr>
          <a:xfrm>
            <a:off x="229625" y="189525"/>
            <a:ext cx="6447600" cy="495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990"/>
              <a:buNone/>
            </a:pPr>
            <a:r>
              <a:rPr b="1" lang="en-GB" sz="3200">
                <a:solidFill>
                  <a:schemeClr val="lt1"/>
                </a:solidFill>
                <a:latin typeface="Algerian"/>
                <a:ea typeface="Algerian"/>
                <a:cs typeface="Algerian"/>
                <a:sym typeface="Algerian"/>
              </a:rPr>
              <a:t>REFERENCE LINK:</a:t>
            </a:r>
            <a:endParaRPr b="1" sz="3200">
              <a:solidFill>
                <a:schemeClr val="lt1"/>
              </a:solidFill>
              <a:latin typeface="Algerian"/>
              <a:ea typeface="Algerian"/>
              <a:cs typeface="Algerian"/>
              <a:sym typeface="Algerian"/>
            </a:endParaRPr>
          </a:p>
        </p:txBody>
      </p:sp>
      <p:sp>
        <p:nvSpPr>
          <p:cNvPr id="296" name="Google Shape;296;p18"/>
          <p:cNvSpPr txBox="1"/>
          <p:nvPr/>
        </p:nvSpPr>
        <p:spPr>
          <a:xfrm>
            <a:off x="1147425" y="1704600"/>
            <a:ext cx="7356000" cy="17343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5000"/>
              <a:buFont typeface="Arial"/>
              <a:buNone/>
            </a:pPr>
            <a:r>
              <a:rPr lang="en-GB" sz="3600" u="sng">
                <a:solidFill>
                  <a:schemeClr val="hlink"/>
                </a:solidFill>
                <a:latin typeface="Times New Roman"/>
                <a:ea typeface="Times New Roman"/>
                <a:cs typeface="Times New Roman"/>
                <a:sym typeface="Times New Roman"/>
                <a:hlinkClick r:id="rId3"/>
              </a:rPr>
              <a:t>EXCEL_FILE</a:t>
            </a:r>
            <a:endParaRPr b="0" i="0" sz="3600" u="none" cap="none" strike="noStrike">
              <a:solidFill>
                <a:schemeClr val="lt1"/>
              </a:solidFill>
              <a:latin typeface="Times New Roman"/>
              <a:ea typeface="Times New Roman"/>
              <a:cs typeface="Times New Roman"/>
              <a:sym typeface="Times New Roman"/>
            </a:endParaRPr>
          </a:p>
        </p:txBody>
      </p:sp>
      <p:sp>
        <p:nvSpPr>
          <p:cNvPr id="297" name="Google Shape;297;p18"/>
          <p:cNvSpPr txBox="1"/>
          <p:nvPr/>
        </p:nvSpPr>
        <p:spPr>
          <a:xfrm>
            <a:off x="824450" y="1027900"/>
            <a:ext cx="4871700" cy="58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Times New Roman"/>
                <a:ea typeface="Times New Roman"/>
                <a:cs typeface="Times New Roman"/>
                <a:sym typeface="Times New Roman"/>
              </a:rPr>
              <a:t>The link for excel sheet file:</a:t>
            </a:r>
            <a:endParaRPr b="1" i="0" sz="3000" u="none" cap="none" strike="noStrike">
              <a:solidFill>
                <a:schemeClr val="lt1"/>
              </a:solidFill>
              <a:latin typeface="Times New Roman"/>
              <a:ea typeface="Times New Roman"/>
              <a:cs typeface="Times New Roman"/>
              <a:sym typeface="Times New Roman"/>
            </a:endParaRPr>
          </a:p>
        </p:txBody>
      </p:sp>
      <p:sp>
        <p:nvSpPr>
          <p:cNvPr id="298" name="Google Shape;298;p18"/>
          <p:cNvSpPr txBox="1"/>
          <p:nvPr/>
        </p:nvSpPr>
        <p:spPr>
          <a:xfrm>
            <a:off x="952650" y="2571750"/>
            <a:ext cx="6126300" cy="58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lt1"/>
              </a:solidFill>
              <a:latin typeface="Times New Roman"/>
              <a:ea typeface="Times New Roman"/>
              <a:cs typeface="Times New Roman"/>
              <a:sym typeface="Times New Roman"/>
            </a:endParaRPr>
          </a:p>
        </p:txBody>
      </p:sp>
      <p:sp>
        <p:nvSpPr>
          <p:cNvPr id="299" name="Google Shape;299;p18"/>
          <p:cNvSpPr txBox="1"/>
          <p:nvPr/>
        </p:nvSpPr>
        <p:spPr>
          <a:xfrm>
            <a:off x="1521425" y="3387875"/>
            <a:ext cx="3864000" cy="126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t/>
            </a:r>
            <a:endParaRPr b="0" i="0" sz="3400" u="none" cap="none" strike="noStrike">
              <a:solidFill>
                <a:srgbClr val="3F3F3F"/>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03" name="Shape 303"/>
        <p:cNvGrpSpPr/>
        <p:nvPr/>
      </p:nvGrpSpPr>
      <p:grpSpPr>
        <a:xfrm>
          <a:off x="0" y="0"/>
          <a:ext cx="0" cy="0"/>
          <a:chOff x="0" y="0"/>
          <a:chExt cx="0" cy="0"/>
        </a:xfrm>
      </p:grpSpPr>
      <p:sp>
        <p:nvSpPr>
          <p:cNvPr id="304" name="Google Shape;304;p19"/>
          <p:cNvSpPr txBox="1"/>
          <p:nvPr/>
        </p:nvSpPr>
        <p:spPr>
          <a:xfrm>
            <a:off x="728100" y="1608075"/>
            <a:ext cx="6039000" cy="104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800"/>
              <a:buFont typeface="Arial"/>
              <a:buNone/>
            </a:pPr>
            <a:r>
              <a:rPr b="1" i="0" lang="en-GB" sz="7800" u="none" cap="none" strike="noStrike">
                <a:solidFill>
                  <a:schemeClr val="accent2"/>
                </a:solidFill>
                <a:latin typeface="Algerian"/>
                <a:ea typeface="Algerian"/>
                <a:cs typeface="Algerian"/>
                <a:sym typeface="Algerian"/>
              </a:rPr>
              <a:t>THANK YOU</a:t>
            </a:r>
            <a:endParaRPr b="1" i="0" sz="7800" u="none" cap="none" strike="noStrike">
              <a:solidFill>
                <a:schemeClr val="accent2"/>
              </a:solidFill>
              <a:latin typeface="Algerian"/>
              <a:ea typeface="Algerian"/>
              <a:cs typeface="Algerian"/>
              <a:sym typeface="Algeri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54" name="Shape 154"/>
        <p:cNvGrpSpPr/>
        <p:nvPr/>
      </p:nvGrpSpPr>
      <p:grpSpPr>
        <a:xfrm>
          <a:off x="0" y="0"/>
          <a:ext cx="0" cy="0"/>
          <a:chOff x="0" y="0"/>
          <a:chExt cx="0" cy="0"/>
        </a:xfrm>
      </p:grpSpPr>
      <p:sp>
        <p:nvSpPr>
          <p:cNvPr id="155" name="Google Shape;155;p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SzPts val="2700"/>
              <a:buNone/>
            </a:pPr>
            <a:r>
              <a:rPr b="1" lang="en-GB" sz="3000">
                <a:solidFill>
                  <a:schemeClr val="lt1"/>
                </a:solidFill>
                <a:latin typeface="Algerian"/>
                <a:ea typeface="Algerian"/>
                <a:cs typeface="Algerian"/>
                <a:sym typeface="Algerian"/>
              </a:rPr>
              <a:t>TECH STACK USED:</a:t>
            </a:r>
            <a:endParaRPr b="1" sz="3000">
              <a:solidFill>
                <a:schemeClr val="lt1"/>
              </a:solidFill>
              <a:latin typeface="Algerian"/>
              <a:ea typeface="Algerian"/>
              <a:cs typeface="Algerian"/>
              <a:sym typeface="Algerian"/>
            </a:endParaRPr>
          </a:p>
        </p:txBody>
      </p:sp>
      <p:sp>
        <p:nvSpPr>
          <p:cNvPr id="156" name="Google Shape;156;p3"/>
          <p:cNvSpPr txBox="1"/>
          <p:nvPr>
            <p:ph idx="1" type="body"/>
          </p:nvPr>
        </p:nvSpPr>
        <p:spPr>
          <a:xfrm>
            <a:off x="615050" y="1267100"/>
            <a:ext cx="6548100" cy="2910600"/>
          </a:xfrm>
          <a:prstGeom prst="rect">
            <a:avLst/>
          </a:prstGeom>
          <a:noFill/>
          <a:ln>
            <a:noFill/>
          </a:ln>
        </p:spPr>
        <p:txBody>
          <a:bodyPr anchorCtr="0" anchor="t" bIns="34275" lIns="68575" spcFirstLastPara="1" rIns="68575" wrap="square" tIns="34275">
            <a:normAutofit/>
          </a:bodyPr>
          <a:lstStyle/>
          <a:p>
            <a:pPr indent="-361950" lvl="0" marL="457200" rtl="0" algn="just">
              <a:lnSpc>
                <a:spcPct val="100000"/>
              </a:lnSpc>
              <a:spcBef>
                <a:spcPts val="0"/>
              </a:spcBef>
              <a:spcAft>
                <a:spcPts val="0"/>
              </a:spcAft>
              <a:buClr>
                <a:schemeClr val="lt1"/>
              </a:buClr>
              <a:buSzPts val="2100"/>
              <a:buFont typeface="Times New Roman"/>
              <a:buChar char="●"/>
            </a:pPr>
            <a:r>
              <a:rPr b="1" lang="en-GB" sz="2100">
                <a:solidFill>
                  <a:schemeClr val="lt1"/>
                </a:solidFill>
                <a:latin typeface="Times New Roman"/>
                <a:ea typeface="Times New Roman"/>
                <a:cs typeface="Times New Roman"/>
                <a:sym typeface="Times New Roman"/>
              </a:rPr>
              <a:t>SOFTWARE: MICROSOFT EXCEL:</a:t>
            </a:r>
            <a:endParaRPr b="1" sz="2100">
              <a:solidFill>
                <a:schemeClr val="lt1"/>
              </a:solidFill>
              <a:latin typeface="Times New Roman"/>
              <a:ea typeface="Times New Roman"/>
              <a:cs typeface="Times New Roman"/>
              <a:sym typeface="Times New Roman"/>
            </a:endParaRPr>
          </a:p>
          <a:p>
            <a:pPr indent="-361950" lvl="1" marL="914400" rtl="0" algn="just">
              <a:lnSpc>
                <a:spcPct val="100000"/>
              </a:lnSpc>
              <a:spcBef>
                <a:spcPts val="0"/>
              </a:spcBef>
              <a:spcAft>
                <a:spcPts val="0"/>
              </a:spcAft>
              <a:buClr>
                <a:srgbClr val="D8D8D8"/>
              </a:buClr>
              <a:buSzPts val="2100"/>
              <a:buFont typeface="Times New Roman"/>
              <a:buChar char="○"/>
            </a:pPr>
            <a:r>
              <a:rPr lang="en-GB" sz="2100">
                <a:solidFill>
                  <a:srgbClr val="D8D8D8"/>
                </a:solidFill>
                <a:latin typeface="Times New Roman"/>
                <a:ea typeface="Times New Roman"/>
                <a:cs typeface="Times New Roman"/>
                <a:sym typeface="Times New Roman"/>
              </a:rPr>
              <a:t>I used microsoft EXCEL to perform the excel operations.EXCEL is a powerful for working on data having rows and columns.</a:t>
            </a:r>
            <a:endParaRPr sz="2100">
              <a:solidFill>
                <a:srgbClr val="D8D8D8"/>
              </a:solidFill>
              <a:latin typeface="Times New Roman"/>
              <a:ea typeface="Times New Roman"/>
              <a:cs typeface="Times New Roman"/>
              <a:sym typeface="Times New Roman"/>
            </a:endParaRPr>
          </a:p>
          <a:p>
            <a:pPr indent="0" lvl="0" marL="914400" rtl="0" algn="just">
              <a:lnSpc>
                <a:spcPct val="100000"/>
              </a:lnSpc>
              <a:spcBef>
                <a:spcPts val="0"/>
              </a:spcBef>
              <a:spcAft>
                <a:spcPts val="0"/>
              </a:spcAft>
              <a:buSzPts val="1100"/>
              <a:buNone/>
            </a:pPr>
            <a:r>
              <a:t/>
            </a:r>
            <a:endParaRPr sz="2100">
              <a:solidFill>
                <a:schemeClr val="lt1"/>
              </a:solidFill>
              <a:latin typeface="Times New Roman"/>
              <a:ea typeface="Times New Roman"/>
              <a:cs typeface="Times New Roman"/>
              <a:sym typeface="Times New Roman"/>
            </a:endParaRPr>
          </a:p>
          <a:p>
            <a:pPr indent="-361950" lvl="0" marL="457200" rtl="0" algn="just">
              <a:lnSpc>
                <a:spcPct val="100000"/>
              </a:lnSpc>
              <a:spcBef>
                <a:spcPts val="0"/>
              </a:spcBef>
              <a:spcAft>
                <a:spcPts val="0"/>
              </a:spcAft>
              <a:buClr>
                <a:schemeClr val="lt1"/>
              </a:buClr>
              <a:buSzPts val="2100"/>
              <a:buFont typeface="Times New Roman"/>
              <a:buChar char="●"/>
            </a:pPr>
            <a:r>
              <a:rPr b="1" lang="en-GB" sz="2100">
                <a:solidFill>
                  <a:schemeClr val="lt1"/>
                </a:solidFill>
                <a:latin typeface="Times New Roman"/>
                <a:ea typeface="Times New Roman"/>
                <a:cs typeface="Times New Roman"/>
                <a:sym typeface="Times New Roman"/>
              </a:rPr>
              <a:t>OPERATING SYSTEM: MacOS</a:t>
            </a:r>
            <a:endParaRPr b="1" sz="2100">
              <a:solidFill>
                <a:schemeClr val="lt1"/>
              </a:solidFill>
              <a:latin typeface="Times New Roman"/>
              <a:ea typeface="Times New Roman"/>
              <a:cs typeface="Times New Roman"/>
              <a:sym typeface="Times New Roman"/>
            </a:endParaRPr>
          </a:p>
          <a:p>
            <a:pPr indent="-361950" lvl="1" marL="914400" rtl="0" algn="just">
              <a:lnSpc>
                <a:spcPct val="100000"/>
              </a:lnSpc>
              <a:spcBef>
                <a:spcPts val="0"/>
              </a:spcBef>
              <a:spcAft>
                <a:spcPts val="0"/>
              </a:spcAft>
              <a:buClr>
                <a:srgbClr val="D8D8D8"/>
              </a:buClr>
              <a:buSzPts val="2100"/>
              <a:buFont typeface="Times New Roman"/>
              <a:buChar char="○"/>
            </a:pPr>
            <a:r>
              <a:rPr lang="en-GB" sz="2100">
                <a:solidFill>
                  <a:srgbClr val="D8D8D8"/>
                </a:solidFill>
                <a:latin typeface="Times New Roman"/>
                <a:ea typeface="Times New Roman"/>
                <a:cs typeface="Times New Roman"/>
                <a:sym typeface="Times New Roman"/>
              </a:rPr>
              <a:t>My device is MacOs.I have used it as it is stable and efficient. </a:t>
            </a:r>
            <a:endParaRPr sz="2000">
              <a:solidFill>
                <a:srgbClr val="D8D8D8"/>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0" name="Shape 160"/>
        <p:cNvGrpSpPr/>
        <p:nvPr/>
      </p:nvGrpSpPr>
      <p:grpSpPr>
        <a:xfrm>
          <a:off x="0" y="0"/>
          <a:ext cx="0" cy="0"/>
          <a:chOff x="0" y="0"/>
          <a:chExt cx="0" cy="0"/>
        </a:xfrm>
      </p:grpSpPr>
      <p:sp>
        <p:nvSpPr>
          <p:cNvPr id="161" name="Google Shape;161;g338863b216f_0_5"/>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SzPts val="2700"/>
              <a:buNone/>
            </a:pPr>
            <a:r>
              <a:rPr b="1" lang="en-GB" sz="3000">
                <a:solidFill>
                  <a:schemeClr val="lt1"/>
                </a:solidFill>
                <a:latin typeface="Algerian"/>
                <a:ea typeface="Algerian"/>
                <a:cs typeface="Algerian"/>
                <a:sym typeface="Algerian"/>
              </a:rPr>
              <a:t>RAW DATA</a:t>
            </a:r>
            <a:r>
              <a:rPr b="1" lang="en-GB" sz="3000">
                <a:solidFill>
                  <a:schemeClr val="lt1"/>
                </a:solidFill>
                <a:latin typeface="Algerian"/>
                <a:ea typeface="Algerian"/>
                <a:cs typeface="Algerian"/>
                <a:sym typeface="Algerian"/>
              </a:rPr>
              <a:t>:</a:t>
            </a:r>
            <a:endParaRPr b="1" sz="3000">
              <a:solidFill>
                <a:schemeClr val="lt1"/>
              </a:solidFill>
              <a:latin typeface="Algerian"/>
              <a:ea typeface="Algerian"/>
              <a:cs typeface="Algerian"/>
              <a:sym typeface="Algerian"/>
            </a:endParaRPr>
          </a:p>
        </p:txBody>
      </p:sp>
      <p:sp>
        <p:nvSpPr>
          <p:cNvPr id="162" name="Google Shape;162;g338863b216f_0_5"/>
          <p:cNvSpPr txBox="1"/>
          <p:nvPr>
            <p:ph idx="1" type="body"/>
          </p:nvPr>
        </p:nvSpPr>
        <p:spPr>
          <a:xfrm>
            <a:off x="457750" y="1073675"/>
            <a:ext cx="6548100" cy="632100"/>
          </a:xfrm>
          <a:prstGeom prst="rect">
            <a:avLst/>
          </a:prstGeom>
          <a:noFill/>
          <a:ln>
            <a:noFill/>
          </a:ln>
        </p:spPr>
        <p:txBody>
          <a:bodyPr anchorCtr="0" anchor="t" bIns="34275" lIns="68575" spcFirstLastPara="1" rIns="68575" wrap="square" tIns="34275">
            <a:normAutofit lnSpcReduction="10000"/>
          </a:bodyPr>
          <a:lstStyle/>
          <a:p>
            <a:pPr indent="0" lvl="0" marL="457200" rtl="0" algn="just">
              <a:lnSpc>
                <a:spcPct val="100000"/>
              </a:lnSpc>
              <a:spcBef>
                <a:spcPts val="0"/>
              </a:spcBef>
              <a:spcAft>
                <a:spcPts val="0"/>
              </a:spcAft>
              <a:buNone/>
            </a:pPr>
            <a:r>
              <a:rPr lang="en-GB" sz="2000">
                <a:solidFill>
                  <a:srgbClr val="D8D8D8"/>
                </a:solidFill>
                <a:latin typeface="Times New Roman"/>
                <a:ea typeface="Times New Roman"/>
                <a:cs typeface="Times New Roman"/>
                <a:sym typeface="Times New Roman"/>
              </a:rPr>
              <a:t>The team has given has DR(122) columns and 50,000 records in excel to work.</a:t>
            </a:r>
            <a:endParaRPr sz="2000">
              <a:solidFill>
                <a:srgbClr val="D8D8D8"/>
              </a:solidFill>
              <a:latin typeface="Times New Roman"/>
              <a:ea typeface="Times New Roman"/>
              <a:cs typeface="Times New Roman"/>
              <a:sym typeface="Times New Roman"/>
            </a:endParaRPr>
          </a:p>
        </p:txBody>
      </p:sp>
      <p:pic>
        <p:nvPicPr>
          <p:cNvPr id="163" name="Google Shape;163;g338863b216f_0_5"/>
          <p:cNvPicPr preferRelativeResize="0"/>
          <p:nvPr/>
        </p:nvPicPr>
        <p:blipFill>
          <a:blip r:embed="rId3">
            <a:alphaModFix/>
          </a:blip>
          <a:stretch>
            <a:fillRect/>
          </a:stretch>
        </p:blipFill>
        <p:spPr>
          <a:xfrm>
            <a:off x="888025" y="1705775"/>
            <a:ext cx="7198500" cy="3235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7" name="Shape 167"/>
        <p:cNvGrpSpPr/>
        <p:nvPr/>
      </p:nvGrpSpPr>
      <p:grpSpPr>
        <a:xfrm>
          <a:off x="0" y="0"/>
          <a:ext cx="0" cy="0"/>
          <a:chOff x="0" y="0"/>
          <a:chExt cx="0" cy="0"/>
        </a:xfrm>
      </p:grpSpPr>
      <p:sp>
        <p:nvSpPr>
          <p:cNvPr id="168" name="Google Shape;168;p9"/>
          <p:cNvSpPr txBox="1"/>
          <p:nvPr>
            <p:ph type="title"/>
          </p:nvPr>
        </p:nvSpPr>
        <p:spPr>
          <a:xfrm>
            <a:off x="185675" y="189525"/>
            <a:ext cx="6447600" cy="495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SzPct val="100000"/>
              <a:buNone/>
            </a:pPr>
            <a:r>
              <a:rPr b="1" lang="en-GB" sz="3000">
                <a:solidFill>
                  <a:schemeClr val="lt1"/>
                </a:solidFill>
                <a:latin typeface="Algerian"/>
                <a:ea typeface="Algerian"/>
                <a:cs typeface="Algerian"/>
                <a:sym typeface="Algerian"/>
              </a:rPr>
              <a:t>DATA ANALYTIC TASKS:</a:t>
            </a:r>
            <a:endParaRPr b="1" sz="3000">
              <a:solidFill>
                <a:schemeClr val="lt1"/>
              </a:solidFill>
              <a:latin typeface="Algerian"/>
              <a:ea typeface="Algerian"/>
              <a:cs typeface="Algerian"/>
              <a:sym typeface="Algerian"/>
            </a:endParaRPr>
          </a:p>
        </p:txBody>
      </p:sp>
      <p:sp>
        <p:nvSpPr>
          <p:cNvPr id="169" name="Google Shape;169;p9"/>
          <p:cNvSpPr txBox="1"/>
          <p:nvPr/>
        </p:nvSpPr>
        <p:spPr>
          <a:xfrm>
            <a:off x="97750" y="733950"/>
            <a:ext cx="8360400" cy="183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GB" sz="2200" u="none" cap="none" strike="noStrike">
                <a:solidFill>
                  <a:schemeClr val="lt1"/>
                </a:solidFill>
                <a:latin typeface="Times New Roman"/>
                <a:ea typeface="Times New Roman"/>
                <a:cs typeface="Times New Roman"/>
                <a:sym typeface="Times New Roman"/>
              </a:rPr>
              <a:t>A. </a:t>
            </a:r>
            <a:r>
              <a:rPr b="1" lang="en-GB" sz="2200">
                <a:solidFill>
                  <a:schemeClr val="lt1"/>
                </a:solidFill>
                <a:latin typeface="Times New Roman"/>
                <a:ea typeface="Times New Roman"/>
                <a:cs typeface="Times New Roman"/>
                <a:sym typeface="Times New Roman"/>
              </a:rPr>
              <a:t>Identify Missing Data and Deal with it Appropriately</a:t>
            </a:r>
            <a:r>
              <a:rPr b="1" i="0" lang="en-GB" sz="2200" u="none" cap="none" strike="noStrike">
                <a:solidFill>
                  <a:schemeClr val="lt1"/>
                </a:solidFill>
                <a:latin typeface="Times New Roman"/>
                <a:ea typeface="Times New Roman"/>
                <a:cs typeface="Times New Roman"/>
                <a:sym typeface="Times New Roman"/>
              </a:rPr>
              <a:t>: </a:t>
            </a:r>
            <a:endParaRPr b="1" i="0" sz="2200" u="none" cap="none" strike="noStrike">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rPr b="1" i="0" lang="en-GB" sz="2400" u="none" cap="none" strike="noStrike">
                <a:solidFill>
                  <a:schemeClr val="lt1"/>
                </a:solidFill>
                <a:latin typeface="Times New Roman"/>
                <a:ea typeface="Times New Roman"/>
                <a:cs typeface="Times New Roman"/>
                <a:sym typeface="Times New Roman"/>
              </a:rPr>
              <a:t> </a:t>
            </a:r>
            <a:r>
              <a:rPr b="0" i="0" lang="en-GB" sz="2100" u="none" cap="none" strike="noStrike">
                <a:solidFill>
                  <a:schemeClr val="lt1"/>
                </a:solidFill>
                <a:latin typeface="Times New Roman"/>
                <a:ea typeface="Times New Roman"/>
                <a:cs typeface="Times New Roman"/>
                <a:sym typeface="Times New Roman"/>
              </a:rPr>
              <a:t> Identify the missing data in the dataset and decide on an appropriate method to deal with it using Excel built-in functions and features.</a:t>
            </a:r>
            <a:endParaRPr b="0" i="0" sz="2100" u="none" cap="none" strike="noStrike">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t/>
            </a:r>
            <a:endParaRPr sz="2200">
              <a:solidFill>
                <a:schemeClr val="lt1"/>
              </a:solidFill>
              <a:latin typeface="Times New Roman"/>
              <a:ea typeface="Times New Roman"/>
              <a:cs typeface="Times New Roman"/>
              <a:sym typeface="Times New Roman"/>
            </a:endParaRPr>
          </a:p>
        </p:txBody>
      </p:sp>
      <p:pic>
        <p:nvPicPr>
          <p:cNvPr id="170" name="Google Shape;170;p9"/>
          <p:cNvPicPr preferRelativeResize="0"/>
          <p:nvPr/>
        </p:nvPicPr>
        <p:blipFill>
          <a:blip r:embed="rId3">
            <a:alphaModFix/>
          </a:blip>
          <a:stretch>
            <a:fillRect/>
          </a:stretch>
        </p:blipFill>
        <p:spPr>
          <a:xfrm>
            <a:off x="204075" y="2214200"/>
            <a:ext cx="4367923" cy="2630375"/>
          </a:xfrm>
          <a:prstGeom prst="rect">
            <a:avLst/>
          </a:prstGeom>
          <a:noFill/>
          <a:ln>
            <a:noFill/>
          </a:ln>
        </p:spPr>
      </p:pic>
      <p:pic>
        <p:nvPicPr>
          <p:cNvPr id="171" name="Google Shape;171;p9"/>
          <p:cNvPicPr preferRelativeResize="0"/>
          <p:nvPr/>
        </p:nvPicPr>
        <p:blipFill rotWithShape="1">
          <a:blip r:embed="rId4">
            <a:alphaModFix/>
          </a:blip>
          <a:srcRect b="0" l="0" r="32143" t="0"/>
          <a:stretch/>
        </p:blipFill>
        <p:spPr>
          <a:xfrm>
            <a:off x="4724400" y="2214200"/>
            <a:ext cx="3977651" cy="24956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5" name="Shape 175"/>
        <p:cNvGrpSpPr/>
        <p:nvPr/>
      </p:nvGrpSpPr>
      <p:grpSpPr>
        <a:xfrm>
          <a:off x="0" y="0"/>
          <a:ext cx="0" cy="0"/>
          <a:chOff x="0" y="0"/>
          <a:chExt cx="0" cy="0"/>
        </a:xfrm>
      </p:grpSpPr>
      <p:sp>
        <p:nvSpPr>
          <p:cNvPr id="176" name="Google Shape;176;g338863b216f_0_12"/>
          <p:cNvSpPr txBox="1"/>
          <p:nvPr>
            <p:ph type="title"/>
          </p:nvPr>
        </p:nvSpPr>
        <p:spPr>
          <a:xfrm>
            <a:off x="185675" y="189525"/>
            <a:ext cx="6447600" cy="495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SzPct val="100000"/>
              <a:buNone/>
            </a:pPr>
            <a:r>
              <a:rPr b="1" lang="en-GB" sz="3000">
                <a:solidFill>
                  <a:schemeClr val="lt1"/>
                </a:solidFill>
                <a:latin typeface="Algerian"/>
                <a:ea typeface="Algerian"/>
                <a:cs typeface="Algerian"/>
                <a:sym typeface="Algerian"/>
              </a:rPr>
              <a:t>DATA ANALYTIC TASKS:</a:t>
            </a:r>
            <a:endParaRPr b="1" sz="3000">
              <a:solidFill>
                <a:schemeClr val="lt1"/>
              </a:solidFill>
              <a:latin typeface="Algerian"/>
              <a:ea typeface="Algerian"/>
              <a:cs typeface="Algerian"/>
              <a:sym typeface="Algerian"/>
            </a:endParaRPr>
          </a:p>
        </p:txBody>
      </p:sp>
      <p:sp>
        <p:nvSpPr>
          <p:cNvPr id="177" name="Google Shape;177;g338863b216f_0_12"/>
          <p:cNvSpPr txBox="1"/>
          <p:nvPr/>
        </p:nvSpPr>
        <p:spPr>
          <a:xfrm>
            <a:off x="97750" y="733950"/>
            <a:ext cx="83604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GB" sz="2200" u="none" cap="none" strike="noStrike">
                <a:solidFill>
                  <a:schemeClr val="lt1"/>
                </a:solidFill>
                <a:latin typeface="Times New Roman"/>
                <a:ea typeface="Times New Roman"/>
                <a:cs typeface="Times New Roman"/>
                <a:sym typeface="Times New Roman"/>
              </a:rPr>
              <a:t>A. </a:t>
            </a:r>
            <a:r>
              <a:rPr b="1" lang="en-GB" sz="2200">
                <a:solidFill>
                  <a:schemeClr val="lt1"/>
                </a:solidFill>
                <a:latin typeface="Times New Roman"/>
                <a:ea typeface="Times New Roman"/>
                <a:cs typeface="Times New Roman"/>
                <a:sym typeface="Times New Roman"/>
              </a:rPr>
              <a:t>Identify Missing Data and Deal with it Appropriately</a:t>
            </a:r>
            <a:r>
              <a:rPr b="1" i="0" lang="en-GB" sz="2200" u="none" cap="none" strike="noStrike">
                <a:solidFill>
                  <a:schemeClr val="lt1"/>
                </a:solidFill>
                <a:latin typeface="Times New Roman"/>
                <a:ea typeface="Times New Roman"/>
                <a:cs typeface="Times New Roman"/>
                <a:sym typeface="Times New Roman"/>
              </a:rPr>
              <a:t>: </a:t>
            </a:r>
            <a:endParaRPr b="1" i="0" sz="2200" u="none" cap="none" strike="noStrike">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rPr b="1" i="0" lang="en-GB" sz="2400" u="none" cap="none" strike="noStrike">
                <a:solidFill>
                  <a:schemeClr val="lt1"/>
                </a:solidFill>
                <a:latin typeface="Times New Roman"/>
                <a:ea typeface="Times New Roman"/>
                <a:cs typeface="Times New Roman"/>
                <a:sym typeface="Times New Roman"/>
              </a:rPr>
              <a:t> </a:t>
            </a:r>
            <a:r>
              <a:rPr b="0" i="0" lang="en-GB" sz="2100" u="none" cap="none" strike="noStrike">
                <a:solidFill>
                  <a:schemeClr val="lt1"/>
                </a:solidFill>
                <a:latin typeface="Times New Roman"/>
                <a:ea typeface="Times New Roman"/>
                <a:cs typeface="Times New Roman"/>
                <a:sym typeface="Times New Roman"/>
              </a:rPr>
              <a:t> </a:t>
            </a:r>
            <a:endParaRPr b="0" i="0" sz="2100" u="none" cap="none" strike="noStrike">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t/>
            </a:r>
            <a:endParaRPr sz="2200">
              <a:solidFill>
                <a:schemeClr val="lt1"/>
              </a:solidFill>
              <a:latin typeface="Times New Roman"/>
              <a:ea typeface="Times New Roman"/>
              <a:cs typeface="Times New Roman"/>
              <a:sym typeface="Times New Roman"/>
            </a:endParaRPr>
          </a:p>
        </p:txBody>
      </p:sp>
      <p:pic>
        <p:nvPicPr>
          <p:cNvPr id="178" name="Google Shape;178;g338863b216f_0_12"/>
          <p:cNvPicPr preferRelativeResize="0"/>
          <p:nvPr/>
        </p:nvPicPr>
        <p:blipFill>
          <a:blip r:embed="rId3">
            <a:alphaModFix/>
          </a:blip>
          <a:stretch>
            <a:fillRect/>
          </a:stretch>
        </p:blipFill>
        <p:spPr>
          <a:xfrm>
            <a:off x="1178198" y="1279462"/>
            <a:ext cx="4899773" cy="2038376"/>
          </a:xfrm>
          <a:prstGeom prst="rect">
            <a:avLst/>
          </a:prstGeom>
          <a:noFill/>
          <a:ln>
            <a:noFill/>
          </a:ln>
        </p:spPr>
      </p:pic>
      <p:pic>
        <p:nvPicPr>
          <p:cNvPr id="179" name="Google Shape;179;g338863b216f_0_12"/>
          <p:cNvPicPr preferRelativeResize="0"/>
          <p:nvPr/>
        </p:nvPicPr>
        <p:blipFill>
          <a:blip r:embed="rId4">
            <a:alphaModFix/>
          </a:blip>
          <a:stretch>
            <a:fillRect/>
          </a:stretch>
        </p:blipFill>
        <p:spPr>
          <a:xfrm>
            <a:off x="512875" y="3367450"/>
            <a:ext cx="6670450" cy="1731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83" name="Shape 183"/>
        <p:cNvGrpSpPr/>
        <p:nvPr/>
      </p:nvGrpSpPr>
      <p:grpSpPr>
        <a:xfrm>
          <a:off x="0" y="0"/>
          <a:ext cx="0" cy="0"/>
          <a:chOff x="0" y="0"/>
          <a:chExt cx="0" cy="0"/>
        </a:xfrm>
      </p:grpSpPr>
      <p:sp>
        <p:nvSpPr>
          <p:cNvPr id="184" name="Google Shape;184;g338863b216f_0_20"/>
          <p:cNvSpPr txBox="1"/>
          <p:nvPr>
            <p:ph type="title"/>
          </p:nvPr>
        </p:nvSpPr>
        <p:spPr>
          <a:xfrm>
            <a:off x="185675" y="189525"/>
            <a:ext cx="6447600" cy="495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SzPct val="100000"/>
              <a:buNone/>
            </a:pPr>
            <a:r>
              <a:rPr b="1" lang="en-GB" sz="3000">
                <a:solidFill>
                  <a:schemeClr val="lt1"/>
                </a:solidFill>
                <a:latin typeface="Algerian"/>
                <a:ea typeface="Algerian"/>
                <a:cs typeface="Algerian"/>
                <a:sym typeface="Algerian"/>
              </a:rPr>
              <a:t>DATA ANALYTIC TASKS:</a:t>
            </a:r>
            <a:endParaRPr b="1" sz="3000">
              <a:solidFill>
                <a:schemeClr val="lt1"/>
              </a:solidFill>
              <a:latin typeface="Algerian"/>
              <a:ea typeface="Algerian"/>
              <a:cs typeface="Algerian"/>
              <a:sym typeface="Algerian"/>
            </a:endParaRPr>
          </a:p>
        </p:txBody>
      </p:sp>
      <p:sp>
        <p:nvSpPr>
          <p:cNvPr id="185" name="Google Shape;185;g338863b216f_0_20"/>
          <p:cNvSpPr txBox="1"/>
          <p:nvPr/>
        </p:nvSpPr>
        <p:spPr>
          <a:xfrm>
            <a:off x="97750" y="733950"/>
            <a:ext cx="83604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GB" sz="2200" u="none" cap="none" strike="noStrike">
                <a:solidFill>
                  <a:schemeClr val="lt1"/>
                </a:solidFill>
                <a:latin typeface="Times New Roman"/>
                <a:ea typeface="Times New Roman"/>
                <a:cs typeface="Times New Roman"/>
                <a:sym typeface="Times New Roman"/>
              </a:rPr>
              <a:t>A. </a:t>
            </a:r>
            <a:r>
              <a:rPr b="1" lang="en-GB" sz="2200">
                <a:solidFill>
                  <a:schemeClr val="lt1"/>
                </a:solidFill>
                <a:latin typeface="Times New Roman"/>
                <a:ea typeface="Times New Roman"/>
                <a:cs typeface="Times New Roman"/>
                <a:sym typeface="Times New Roman"/>
              </a:rPr>
              <a:t>Identify Missing Data and Deal with it Appropriately</a:t>
            </a:r>
            <a:r>
              <a:rPr b="1" i="0" lang="en-GB" sz="2200" u="none" cap="none" strike="noStrike">
                <a:solidFill>
                  <a:schemeClr val="lt1"/>
                </a:solidFill>
                <a:latin typeface="Times New Roman"/>
                <a:ea typeface="Times New Roman"/>
                <a:cs typeface="Times New Roman"/>
                <a:sym typeface="Times New Roman"/>
              </a:rPr>
              <a:t>: </a:t>
            </a:r>
            <a:endParaRPr b="1" i="0" sz="2200" u="none" cap="none" strike="noStrike">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rPr b="1" i="0" lang="en-GB" sz="2400" u="none" cap="none" strike="noStrike">
                <a:solidFill>
                  <a:schemeClr val="lt1"/>
                </a:solidFill>
                <a:latin typeface="Times New Roman"/>
                <a:ea typeface="Times New Roman"/>
                <a:cs typeface="Times New Roman"/>
                <a:sym typeface="Times New Roman"/>
              </a:rPr>
              <a:t> </a:t>
            </a:r>
            <a:r>
              <a:rPr b="0" i="0" lang="en-GB" sz="2100" u="none" cap="none" strike="noStrike">
                <a:solidFill>
                  <a:schemeClr val="lt1"/>
                </a:solidFill>
                <a:latin typeface="Times New Roman"/>
                <a:ea typeface="Times New Roman"/>
                <a:cs typeface="Times New Roman"/>
                <a:sym typeface="Times New Roman"/>
              </a:rPr>
              <a:t> </a:t>
            </a:r>
            <a:endParaRPr b="0" i="0" sz="2100" u="none" cap="none" strike="noStrike">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t/>
            </a:r>
            <a:endParaRPr sz="2200">
              <a:solidFill>
                <a:schemeClr val="lt1"/>
              </a:solidFill>
              <a:latin typeface="Times New Roman"/>
              <a:ea typeface="Times New Roman"/>
              <a:cs typeface="Times New Roman"/>
              <a:sym typeface="Times New Roman"/>
            </a:endParaRPr>
          </a:p>
        </p:txBody>
      </p:sp>
      <p:pic>
        <p:nvPicPr>
          <p:cNvPr id="186" name="Google Shape;186;g338863b216f_0_20"/>
          <p:cNvPicPr preferRelativeResize="0"/>
          <p:nvPr/>
        </p:nvPicPr>
        <p:blipFill>
          <a:blip r:embed="rId3">
            <a:alphaModFix/>
          </a:blip>
          <a:stretch>
            <a:fillRect/>
          </a:stretch>
        </p:blipFill>
        <p:spPr>
          <a:xfrm>
            <a:off x="600800" y="1443775"/>
            <a:ext cx="2092358" cy="1832800"/>
          </a:xfrm>
          <a:prstGeom prst="rect">
            <a:avLst/>
          </a:prstGeom>
          <a:noFill/>
          <a:ln>
            <a:noFill/>
          </a:ln>
        </p:spPr>
      </p:pic>
      <p:pic>
        <p:nvPicPr>
          <p:cNvPr id="187" name="Google Shape;187;g338863b216f_0_20"/>
          <p:cNvPicPr preferRelativeResize="0"/>
          <p:nvPr/>
        </p:nvPicPr>
        <p:blipFill>
          <a:blip r:embed="rId4">
            <a:alphaModFix/>
          </a:blip>
          <a:stretch>
            <a:fillRect/>
          </a:stretch>
        </p:blipFill>
        <p:spPr>
          <a:xfrm>
            <a:off x="2784008" y="1443775"/>
            <a:ext cx="6137242" cy="3362297"/>
          </a:xfrm>
          <a:prstGeom prst="rect">
            <a:avLst/>
          </a:prstGeom>
          <a:noFill/>
          <a:ln>
            <a:noFill/>
          </a:ln>
        </p:spPr>
      </p:pic>
      <p:pic>
        <p:nvPicPr>
          <p:cNvPr id="188" name="Google Shape;188;g338863b216f_0_20"/>
          <p:cNvPicPr preferRelativeResize="0"/>
          <p:nvPr/>
        </p:nvPicPr>
        <p:blipFill rotWithShape="1">
          <a:blip r:embed="rId5">
            <a:alphaModFix/>
          </a:blip>
          <a:srcRect b="28378" l="1907" r="4143" t="3810"/>
          <a:stretch/>
        </p:blipFill>
        <p:spPr>
          <a:xfrm>
            <a:off x="185675" y="3338665"/>
            <a:ext cx="2507476" cy="177071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2" name="Shape 192"/>
        <p:cNvGrpSpPr/>
        <p:nvPr/>
      </p:nvGrpSpPr>
      <p:grpSpPr>
        <a:xfrm>
          <a:off x="0" y="0"/>
          <a:ext cx="0" cy="0"/>
          <a:chOff x="0" y="0"/>
          <a:chExt cx="0" cy="0"/>
        </a:xfrm>
      </p:grpSpPr>
      <p:sp>
        <p:nvSpPr>
          <p:cNvPr id="193" name="Google Shape;193;p10"/>
          <p:cNvSpPr txBox="1"/>
          <p:nvPr>
            <p:ph type="title"/>
          </p:nvPr>
        </p:nvSpPr>
        <p:spPr>
          <a:xfrm>
            <a:off x="229625" y="189525"/>
            <a:ext cx="6447600" cy="495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SzPct val="100000"/>
              <a:buNone/>
            </a:pPr>
            <a:r>
              <a:rPr b="1" lang="en-GB" sz="3000">
                <a:solidFill>
                  <a:schemeClr val="lt1"/>
                </a:solidFill>
                <a:latin typeface="Algerian"/>
                <a:ea typeface="Algerian"/>
                <a:cs typeface="Algerian"/>
                <a:sym typeface="Algerian"/>
              </a:rPr>
              <a:t>DATA ANALYTIC TASKS:</a:t>
            </a:r>
            <a:endParaRPr b="1" sz="3000">
              <a:solidFill>
                <a:schemeClr val="lt1"/>
              </a:solidFill>
              <a:latin typeface="Algerian"/>
              <a:ea typeface="Algerian"/>
              <a:cs typeface="Algerian"/>
              <a:sym typeface="Algerian"/>
            </a:endParaRPr>
          </a:p>
        </p:txBody>
      </p:sp>
      <p:sp>
        <p:nvSpPr>
          <p:cNvPr id="194" name="Google Shape;194;p10"/>
          <p:cNvSpPr txBox="1"/>
          <p:nvPr/>
        </p:nvSpPr>
        <p:spPr>
          <a:xfrm>
            <a:off x="497250" y="685425"/>
            <a:ext cx="7433400" cy="126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GB" sz="2200" u="none" cap="none" strike="noStrike">
                <a:solidFill>
                  <a:schemeClr val="lt1"/>
                </a:solidFill>
                <a:latin typeface="Times New Roman"/>
                <a:ea typeface="Times New Roman"/>
                <a:cs typeface="Times New Roman"/>
                <a:sym typeface="Times New Roman"/>
              </a:rPr>
              <a:t>B. I</a:t>
            </a:r>
            <a:r>
              <a:rPr b="1" lang="en-GB" sz="2200">
                <a:solidFill>
                  <a:schemeClr val="lt1"/>
                </a:solidFill>
                <a:latin typeface="Times New Roman"/>
                <a:ea typeface="Times New Roman"/>
                <a:cs typeface="Times New Roman"/>
                <a:sym typeface="Times New Roman"/>
              </a:rPr>
              <a:t>dentify Outliers in the Dataset</a:t>
            </a:r>
            <a:r>
              <a:rPr b="1" i="0" lang="en-GB" sz="2200" u="none" cap="none" strike="noStrike">
                <a:solidFill>
                  <a:schemeClr val="lt1"/>
                </a:solidFill>
                <a:latin typeface="Times New Roman"/>
                <a:ea typeface="Times New Roman"/>
                <a:cs typeface="Times New Roman"/>
                <a:sym typeface="Times New Roman"/>
              </a:rPr>
              <a:t>s: </a:t>
            </a:r>
            <a:endParaRPr b="1" i="0" sz="2200" u="none" cap="none" strike="noStrike">
              <a:solidFill>
                <a:schemeClr val="lt1"/>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lang="en-GB" sz="2000">
                <a:solidFill>
                  <a:schemeClr val="lt1"/>
                </a:solidFill>
                <a:latin typeface="Times New Roman"/>
                <a:ea typeface="Times New Roman"/>
                <a:cs typeface="Times New Roman"/>
                <a:sym typeface="Times New Roman"/>
              </a:rPr>
              <a:t>Outliers can significantly impact the analysis and distort the results. You need to identify outliers in the loan application dataset.</a:t>
            </a:r>
            <a:endParaRPr sz="2000">
              <a:solidFill>
                <a:schemeClr val="lt1"/>
              </a:solidFill>
              <a:latin typeface="Times New Roman"/>
              <a:ea typeface="Times New Roman"/>
              <a:cs typeface="Times New Roman"/>
              <a:sym typeface="Times New Roman"/>
            </a:endParaRPr>
          </a:p>
          <a:p>
            <a:pPr indent="0" lvl="0" marL="0" marR="0" rtl="0" algn="just">
              <a:lnSpc>
                <a:spcPct val="115000"/>
              </a:lnSpc>
              <a:spcBef>
                <a:spcPts val="1200"/>
              </a:spcBef>
              <a:spcAft>
                <a:spcPts val="1200"/>
              </a:spcAft>
              <a:buClr>
                <a:srgbClr val="000000"/>
              </a:buClr>
              <a:buSzPts val="2000"/>
              <a:buFont typeface="Arial"/>
              <a:buNone/>
            </a:pPr>
            <a:r>
              <a:t/>
            </a:r>
            <a:endParaRPr b="1" sz="2400">
              <a:solidFill>
                <a:schemeClr val="lt1"/>
              </a:solidFill>
              <a:latin typeface="Times New Roman"/>
              <a:ea typeface="Times New Roman"/>
              <a:cs typeface="Times New Roman"/>
              <a:sym typeface="Times New Roman"/>
            </a:endParaRPr>
          </a:p>
        </p:txBody>
      </p:sp>
      <p:pic>
        <p:nvPicPr>
          <p:cNvPr id="195" name="Google Shape;195;p10"/>
          <p:cNvPicPr preferRelativeResize="0"/>
          <p:nvPr/>
        </p:nvPicPr>
        <p:blipFill>
          <a:blip r:embed="rId3">
            <a:alphaModFix/>
          </a:blip>
          <a:stretch>
            <a:fillRect/>
          </a:stretch>
        </p:blipFill>
        <p:spPr>
          <a:xfrm>
            <a:off x="711675" y="2066175"/>
            <a:ext cx="7030676" cy="2962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9" name="Shape 199"/>
        <p:cNvGrpSpPr/>
        <p:nvPr/>
      </p:nvGrpSpPr>
      <p:grpSpPr>
        <a:xfrm>
          <a:off x="0" y="0"/>
          <a:ext cx="0" cy="0"/>
          <a:chOff x="0" y="0"/>
          <a:chExt cx="0" cy="0"/>
        </a:xfrm>
      </p:grpSpPr>
      <p:sp>
        <p:nvSpPr>
          <p:cNvPr id="200" name="Google Shape;200;g338863b216f_0_32"/>
          <p:cNvSpPr txBox="1"/>
          <p:nvPr>
            <p:ph type="title"/>
          </p:nvPr>
        </p:nvSpPr>
        <p:spPr>
          <a:xfrm>
            <a:off x="229625" y="189525"/>
            <a:ext cx="6447600" cy="495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SzPct val="100000"/>
              <a:buNone/>
            </a:pPr>
            <a:r>
              <a:rPr b="1" lang="en-GB" sz="3000">
                <a:solidFill>
                  <a:schemeClr val="lt1"/>
                </a:solidFill>
                <a:latin typeface="Algerian"/>
                <a:ea typeface="Algerian"/>
                <a:cs typeface="Algerian"/>
                <a:sym typeface="Algerian"/>
              </a:rPr>
              <a:t>DATA ANALYTIC TASKS:</a:t>
            </a:r>
            <a:endParaRPr b="1" sz="3000">
              <a:solidFill>
                <a:schemeClr val="lt1"/>
              </a:solidFill>
              <a:latin typeface="Algerian"/>
              <a:ea typeface="Algerian"/>
              <a:cs typeface="Algerian"/>
              <a:sym typeface="Algerian"/>
            </a:endParaRPr>
          </a:p>
        </p:txBody>
      </p:sp>
      <p:sp>
        <p:nvSpPr>
          <p:cNvPr id="201" name="Google Shape;201;g338863b216f_0_32"/>
          <p:cNvSpPr txBox="1"/>
          <p:nvPr/>
        </p:nvSpPr>
        <p:spPr>
          <a:xfrm>
            <a:off x="497250" y="685425"/>
            <a:ext cx="7433400" cy="56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GB" sz="2200" u="none" cap="none" strike="noStrike">
                <a:solidFill>
                  <a:schemeClr val="lt1"/>
                </a:solidFill>
                <a:latin typeface="Times New Roman"/>
                <a:ea typeface="Times New Roman"/>
                <a:cs typeface="Times New Roman"/>
                <a:sym typeface="Times New Roman"/>
              </a:rPr>
              <a:t>B. I</a:t>
            </a:r>
            <a:r>
              <a:rPr b="1" lang="en-GB" sz="2200">
                <a:solidFill>
                  <a:schemeClr val="lt1"/>
                </a:solidFill>
                <a:latin typeface="Times New Roman"/>
                <a:ea typeface="Times New Roman"/>
                <a:cs typeface="Times New Roman"/>
                <a:sym typeface="Times New Roman"/>
              </a:rPr>
              <a:t>dentify Outliers in the Dataset</a:t>
            </a:r>
            <a:r>
              <a:rPr b="1" i="0" lang="en-GB" sz="2200" u="none" cap="none" strike="noStrike">
                <a:solidFill>
                  <a:schemeClr val="lt1"/>
                </a:solidFill>
                <a:latin typeface="Times New Roman"/>
                <a:ea typeface="Times New Roman"/>
                <a:cs typeface="Times New Roman"/>
                <a:sym typeface="Times New Roman"/>
              </a:rPr>
              <a:t>s: </a:t>
            </a:r>
            <a:endParaRPr sz="2000">
              <a:solidFill>
                <a:schemeClr val="lt1"/>
              </a:solidFill>
              <a:latin typeface="Times New Roman"/>
              <a:ea typeface="Times New Roman"/>
              <a:cs typeface="Times New Roman"/>
              <a:sym typeface="Times New Roman"/>
            </a:endParaRPr>
          </a:p>
          <a:p>
            <a:pPr indent="0" lvl="0" marL="0" marR="0" rtl="0" algn="just">
              <a:lnSpc>
                <a:spcPct val="115000"/>
              </a:lnSpc>
              <a:spcBef>
                <a:spcPts val="1200"/>
              </a:spcBef>
              <a:spcAft>
                <a:spcPts val="1200"/>
              </a:spcAft>
              <a:buClr>
                <a:srgbClr val="000000"/>
              </a:buClr>
              <a:buSzPts val="2000"/>
              <a:buFont typeface="Arial"/>
              <a:buNone/>
            </a:pPr>
            <a:r>
              <a:t/>
            </a:r>
            <a:endParaRPr b="1" sz="2400">
              <a:solidFill>
                <a:schemeClr val="lt1"/>
              </a:solidFill>
              <a:latin typeface="Times New Roman"/>
              <a:ea typeface="Times New Roman"/>
              <a:cs typeface="Times New Roman"/>
              <a:sym typeface="Times New Roman"/>
            </a:endParaRPr>
          </a:p>
        </p:txBody>
      </p:sp>
      <p:pic>
        <p:nvPicPr>
          <p:cNvPr id="202" name="Google Shape;202;g338863b216f_0_32"/>
          <p:cNvPicPr preferRelativeResize="0"/>
          <p:nvPr/>
        </p:nvPicPr>
        <p:blipFill>
          <a:blip r:embed="rId3">
            <a:alphaModFix/>
          </a:blip>
          <a:stretch>
            <a:fillRect/>
          </a:stretch>
        </p:blipFill>
        <p:spPr>
          <a:xfrm>
            <a:off x="229625" y="1281250"/>
            <a:ext cx="8839204" cy="1290489"/>
          </a:xfrm>
          <a:prstGeom prst="rect">
            <a:avLst/>
          </a:prstGeom>
          <a:noFill/>
          <a:ln>
            <a:noFill/>
          </a:ln>
        </p:spPr>
      </p:pic>
      <p:pic>
        <p:nvPicPr>
          <p:cNvPr id="203" name="Google Shape;203;g338863b216f_0_32"/>
          <p:cNvPicPr preferRelativeResize="0"/>
          <p:nvPr/>
        </p:nvPicPr>
        <p:blipFill>
          <a:blip r:embed="rId4">
            <a:alphaModFix/>
          </a:blip>
          <a:stretch>
            <a:fillRect/>
          </a:stretch>
        </p:blipFill>
        <p:spPr>
          <a:xfrm>
            <a:off x="270900" y="2802773"/>
            <a:ext cx="2772200" cy="1746400"/>
          </a:xfrm>
          <a:prstGeom prst="rect">
            <a:avLst/>
          </a:prstGeom>
          <a:noFill/>
          <a:ln>
            <a:noFill/>
          </a:ln>
        </p:spPr>
      </p:pic>
      <p:pic>
        <p:nvPicPr>
          <p:cNvPr id="204" name="Google Shape;204;g338863b216f_0_32"/>
          <p:cNvPicPr preferRelativeResize="0"/>
          <p:nvPr/>
        </p:nvPicPr>
        <p:blipFill>
          <a:blip r:embed="rId5">
            <a:alphaModFix/>
          </a:blip>
          <a:stretch>
            <a:fillRect/>
          </a:stretch>
        </p:blipFill>
        <p:spPr>
          <a:xfrm>
            <a:off x="3099800" y="2802775"/>
            <a:ext cx="2944399" cy="1868725"/>
          </a:xfrm>
          <a:prstGeom prst="rect">
            <a:avLst/>
          </a:prstGeom>
          <a:noFill/>
          <a:ln>
            <a:noFill/>
          </a:ln>
        </p:spPr>
      </p:pic>
      <p:pic>
        <p:nvPicPr>
          <p:cNvPr id="205" name="Google Shape;205;g338863b216f_0_32"/>
          <p:cNvPicPr preferRelativeResize="0"/>
          <p:nvPr/>
        </p:nvPicPr>
        <p:blipFill>
          <a:blip r:embed="rId6">
            <a:alphaModFix/>
          </a:blip>
          <a:stretch>
            <a:fillRect/>
          </a:stretch>
        </p:blipFill>
        <p:spPr>
          <a:xfrm>
            <a:off x="6196599" y="2814514"/>
            <a:ext cx="2795001" cy="184524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